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6200438" cy="8999538"/>
  <p:notesSz cx="6858000" cy="9144000"/>
  <p:defaultTextStyle>
    <a:defPPr>
      <a:defRPr lang="nb-NO"/>
    </a:defPPr>
    <a:lvl1pPr marL="0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604784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209568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1814352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2419137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3023921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3628705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4233489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4838273" algn="l" defTabSz="1209568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4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B2DBE-2299-443D-8270-41BEB741343B}" v="6" dt="2022-09-27T11:29:00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74356" autoAdjust="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>
        <p:guide orient="horz" pos="2924"/>
        <p:guide pos="5103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26794" indent="-226794" algn="l" defTabSz="1209568" rtl="0" eaLnBrk="1" latinLnBrk="0" hangingPunct="1">
      <a:buFont typeface="Arial" panose="020B0604020202020204" pitchFamily="34" charset="0"/>
      <a:buChar char="•"/>
      <a:defRPr sz="1587" b="0" i="0" kern="1200">
        <a:solidFill>
          <a:schemeClr val="tx1"/>
        </a:solidFill>
        <a:latin typeface="Arial Regular"/>
        <a:ea typeface="+mn-ea"/>
        <a:cs typeface="+mn-cs"/>
      </a:defRPr>
    </a:lvl1pPr>
    <a:lvl2pPr marL="474588" indent="-233095" algn="l" defTabSz="1209568" rtl="0" eaLnBrk="1" latinLnBrk="0" hangingPunct="1">
      <a:buFont typeface="System Font Regular"/>
      <a:buChar char="–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2pPr>
    <a:lvl3pPr marL="884078" indent="-233095" algn="l" defTabSz="1209568" rtl="0" eaLnBrk="1" latinLnBrk="0" hangingPunct="1">
      <a:buFont typeface="Arial" panose="020B0604020202020204" pitchFamily="34" charset="0"/>
      <a:buChar char="•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3pPr>
    <a:lvl4pPr marL="1119271" indent="-235194" algn="l" defTabSz="1209568" rtl="0" eaLnBrk="1" latinLnBrk="0" hangingPunct="1">
      <a:buFont typeface="System Font Regular"/>
      <a:buChar char="–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4pPr>
    <a:lvl5pPr marL="1352365" indent="-233095" algn="l" defTabSz="1209568" rtl="0" eaLnBrk="1" latinLnBrk="0" hangingPunct="1">
      <a:buFont typeface="Arial" panose="020B0604020202020204" pitchFamily="34" charset="0"/>
      <a:buChar char="•"/>
      <a:tabLst/>
      <a:defRPr sz="1587" b="0" i="0" kern="1200">
        <a:solidFill>
          <a:schemeClr val="tx1"/>
        </a:solidFill>
        <a:latin typeface="Arial Regular"/>
        <a:ea typeface="+mn-ea"/>
        <a:cs typeface="+mn-cs"/>
      </a:defRPr>
    </a:lvl5pPr>
    <a:lvl6pPr marL="3023921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6pPr>
    <a:lvl7pPr marL="3628705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7pPr>
    <a:lvl8pPr marL="4233489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8pPr>
    <a:lvl9pPr marL="4838273" algn="l" defTabSz="1209568" rtl="0" eaLnBrk="1" latinLnBrk="0" hangingPunct="1">
      <a:defRPr sz="15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50" y="2254052"/>
            <a:ext cx="14778681" cy="23519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561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65" y="5467106"/>
            <a:ext cx="14778681" cy="1564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25">
                <a:solidFill>
                  <a:schemeClr val="lt1"/>
                </a:solidFill>
              </a:defRPr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5708123" y="4970761"/>
            <a:ext cx="478419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6264" y="7807933"/>
            <a:ext cx="3833273" cy="9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5730" y="1914117"/>
            <a:ext cx="2700073" cy="4999743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1" y="579138"/>
            <a:ext cx="9254078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1"/>
            <a:ext cx="9254078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0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9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6200438" cy="8999537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14751259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0" y="579138"/>
            <a:ext cx="14751258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8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14751259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70" y="579138"/>
            <a:ext cx="14755478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51343"/>
            <a:ext cx="16200438" cy="89995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50" y="2254052"/>
            <a:ext cx="14778681" cy="2351962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6561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65" y="5467106"/>
            <a:ext cx="14778681" cy="15647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25">
                <a:solidFill>
                  <a:schemeClr val="lt1"/>
                </a:solidFill>
              </a:defRPr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5708123" y="4970761"/>
            <a:ext cx="4784192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6264" y="7807933"/>
            <a:ext cx="3833273" cy="9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71049" y="985366"/>
            <a:ext cx="5793198" cy="80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44865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57853" y="1175122"/>
            <a:ext cx="7942586" cy="6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64757" y="1122165"/>
            <a:ext cx="7222479" cy="70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00219" y="1191606"/>
            <a:ext cx="7555309" cy="73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8554" y="579137"/>
            <a:ext cx="5680489" cy="80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8" y="1499923"/>
            <a:ext cx="7551767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64756" y="1276630"/>
            <a:ext cx="7935683" cy="69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7889276" y="1462571"/>
            <a:ext cx="8311162" cy="63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8" cy="555388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08" y="916660"/>
            <a:ext cx="8506947" cy="73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57" y="335118"/>
            <a:ext cx="10045526" cy="8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708770" y="2254051"/>
            <a:ext cx="7176288" cy="5553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575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264756" y="2254051"/>
            <a:ext cx="7199492" cy="5553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200437" cy="8999538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90" y="944951"/>
            <a:ext cx="3391209" cy="65454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87" y="1499923"/>
            <a:ext cx="7551768" cy="63080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774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6200438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100219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0219" y="0"/>
            <a:ext cx="8100219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489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94977" y="0"/>
            <a:ext cx="5405461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3142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6283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59425" y="0"/>
            <a:ext cx="4041013" cy="8999538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2362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769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7" y="579138"/>
            <a:ext cx="14778681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68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768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768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79926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79925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9925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9925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251083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51081" y="6016070"/>
            <a:ext cx="3442010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1081" y="6016070"/>
            <a:ext cx="3442010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51081" y="6502052"/>
            <a:ext cx="3442010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2022239" y="2254050"/>
            <a:ext cx="3442008" cy="4682806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22237" y="6016070"/>
            <a:ext cx="3442008" cy="92078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022237" y="6016070"/>
            <a:ext cx="3442008" cy="437653"/>
          </a:xfrm>
        </p:spPr>
        <p:txBody>
          <a:bodyPr lIns="108000" tIns="54000" rIns="108000"/>
          <a:lstStyle>
            <a:lvl1pPr marL="0" indent="0">
              <a:buNone/>
              <a:defRPr sz="1837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22237" y="6502052"/>
            <a:ext cx="3442008" cy="292217"/>
          </a:xfrm>
        </p:spPr>
        <p:txBody>
          <a:bodyPr lIns="108000" tIns="0" rIns="108000" bIns="36000"/>
          <a:lstStyle>
            <a:lvl1pPr marL="0" indent="0">
              <a:buNone/>
              <a:defRPr sz="1575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770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7" y="579138"/>
            <a:ext cx="14778681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69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769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769" y="4626891"/>
            <a:ext cx="2179044" cy="223923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4056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24055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24055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24055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739343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39339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339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39339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254630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54621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54621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54621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769917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769900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769900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769900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285205" y="2254052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285204" y="4311688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285204" y="4311689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285204" y="4626891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08770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8769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8769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08769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224056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224055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24055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24055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39343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739339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39339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39339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254630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254621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54621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254621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69917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0769900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769900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769900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3285205" y="5211170"/>
            <a:ext cx="2179043" cy="2596763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575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1199967" rtl="0" eaLnBrk="1" fontAlgn="auto" latinLnBrk="0" hangingPunct="1">
              <a:lnSpc>
                <a:spcPct val="100000"/>
              </a:lnSpc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3285204" y="7268807"/>
            <a:ext cx="2179044" cy="539127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378" b="1">
                <a:noFill/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285204" y="7268807"/>
            <a:ext cx="2179044" cy="223924"/>
          </a:xfrm>
        </p:spPr>
        <p:txBody>
          <a:bodyPr lIns="72000" tIns="36000" rIns="72000"/>
          <a:lstStyle>
            <a:lvl1pPr marL="0" indent="0">
              <a:buNone/>
              <a:defRPr sz="1444" b="1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285204" y="7584009"/>
            <a:ext cx="2179044" cy="223924"/>
          </a:xfrm>
        </p:spPr>
        <p:txBody>
          <a:bodyPr lIns="72000" tIns="0" rIns="72000" bIns="36000"/>
          <a:lstStyle>
            <a:lvl1pPr marL="0" indent="0">
              <a:buNone/>
              <a:defRPr sz="1312" b="0">
                <a:solidFill>
                  <a:schemeClr val="bg1"/>
                </a:solidFill>
              </a:defRPr>
            </a:lvl1pPr>
            <a:lvl2pPr marL="283457" indent="0">
              <a:buNone/>
              <a:defRPr sz="1444"/>
            </a:lvl2pPr>
            <a:lvl3pPr marL="566914" indent="0">
              <a:buNone/>
              <a:defRPr sz="1312"/>
            </a:lvl3pPr>
            <a:lvl4pPr marL="850370" indent="0">
              <a:buNone/>
              <a:defRPr sz="1181"/>
            </a:lvl4pPr>
            <a:lvl5pPr marL="1133827" indent="0">
              <a:buNone/>
              <a:defRPr sz="105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2988" y="2258152"/>
            <a:ext cx="7172069" cy="9921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12988" y="3250350"/>
            <a:ext cx="7172069" cy="45575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64756" y="2258152"/>
            <a:ext cx="7199492" cy="9921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8264756" y="3250350"/>
            <a:ext cx="7199492" cy="45575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7086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8610469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1" y="1"/>
            <a:ext cx="16200437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88" y="1499924"/>
            <a:ext cx="14751259" cy="504456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7086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44987" y="2254051"/>
            <a:ext cx="4419261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44987" y="2254051"/>
            <a:ext cx="4419261" cy="55538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10443799" y="1"/>
            <a:ext cx="57566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9994" tIns="59997" rIns="119994" bIns="59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125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2987" y="2254052"/>
            <a:ext cx="9254079" cy="99629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12987" y="3250351"/>
            <a:ext cx="9254079" cy="4557581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44847" y="2254052"/>
            <a:ext cx="4408092" cy="99629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1044848" y="3250350"/>
            <a:ext cx="4408092" cy="455758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9" y="579138"/>
            <a:ext cx="925407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28.09.2022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2" y="8432184"/>
            <a:ext cx="6812244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5527" y="8224244"/>
            <a:ext cx="1663245" cy="4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9254080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2987" y="2254051"/>
            <a:ext cx="9254079" cy="55538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43799" y="0"/>
            <a:ext cx="5756639" cy="8999538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575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6200438" cy="8999538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125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708770" y="5669709"/>
            <a:ext cx="14747040" cy="2126142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723" y="2261470"/>
            <a:ext cx="5504064" cy="13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88" y="579138"/>
            <a:ext cx="14751259" cy="92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1" y="8432184"/>
            <a:ext cx="10045547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0" y="579138"/>
            <a:ext cx="10917247" cy="920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2988" y="2254052"/>
            <a:ext cx="14751259" cy="555388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8153" y="621704"/>
            <a:ext cx="1644396" cy="442901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2988" y="594998"/>
            <a:ext cx="14751259" cy="904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8768" y="2254052"/>
            <a:ext cx="14755478" cy="5553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579177" y="8432184"/>
            <a:ext cx="1124438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312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28.09.2022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54820" y="8432183"/>
            <a:ext cx="10045547" cy="2489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8770" y="8438773"/>
            <a:ext cx="410341" cy="2423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312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965" y="803236"/>
            <a:ext cx="2202844" cy="425175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6186782" y="2699304"/>
            <a:ext cx="3826875" cy="3600931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endParaRPr lang="nb-NO" sz="3125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6186782" y="2695888"/>
            <a:ext cx="3826875" cy="3607762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119994" tIns="59997" rIns="119994" bIns="59997" numCol="1" anchor="t" anchorCtr="0" compatLnSpc="1">
            <a:prstTxWarp prst="textNoShape">
              <a:avLst/>
            </a:prstTxWarp>
          </a:bodyPr>
          <a:lstStyle/>
          <a:p>
            <a:endParaRPr lang="nb-NO" sz="3125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6186782" y="2608242"/>
            <a:ext cx="3826875" cy="3783055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25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3887610" y="8229320"/>
            <a:ext cx="1644396" cy="4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41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57" indent="-283457" algn="l" defTabSz="1199967" rtl="0" eaLnBrk="1" latinLnBrk="0" hangingPunct="1">
        <a:lnSpc>
          <a:spcPct val="100000"/>
        </a:lnSpc>
        <a:spcBef>
          <a:spcPts val="787"/>
        </a:spcBef>
        <a:buClr>
          <a:schemeClr val="accent1"/>
        </a:buClr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566914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35000"/>
        <a:buFont typeface="System Font Regular"/>
        <a:buChar char="-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850370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27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35000"/>
        <a:buFont typeface="System Font Regular"/>
        <a:buChar char="-"/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417284" indent="-283457" algn="l" defTabSz="1199967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" userDrawn="1">
          <p15:clr>
            <a:srgbClr val="F26B43"/>
          </p15:clr>
        </p15:guide>
        <p15:guide id="2" pos="449" userDrawn="1">
          <p15:clr>
            <a:srgbClr val="F26B43"/>
          </p15:clr>
        </p15:guide>
        <p15:guide id="3" pos="9741" userDrawn="1">
          <p15:clr>
            <a:srgbClr val="F26B43"/>
          </p15:clr>
        </p15:guide>
        <p15:guide id="5" orient="horz" pos="4918" userDrawn="1">
          <p15:clr>
            <a:srgbClr val="F26B43"/>
          </p15:clr>
        </p15:guide>
        <p15:guide id="6" orient="horz" pos="1420" userDrawn="1">
          <p15:clr>
            <a:srgbClr val="F26B43"/>
          </p15:clr>
        </p15:guide>
        <p15:guide id="7" orient="horz" pos="945" userDrawn="1">
          <p15:clr>
            <a:srgbClr val="F26B43"/>
          </p15:clr>
        </p15:guide>
        <p15:guide id="8" orient="horz" pos="5426" userDrawn="1">
          <p15:clr>
            <a:srgbClr val="F26B43"/>
          </p15:clr>
        </p15:guide>
        <p15:guide id="9" pos="6579" userDrawn="1">
          <p15:clr>
            <a:srgbClr val="F26B43"/>
          </p15:clr>
        </p15:guide>
        <p15:guide id="10" pos="6278" userDrawn="1">
          <p15:clr>
            <a:srgbClr val="F26B43"/>
          </p15:clr>
        </p15:guide>
        <p15:guide id="11" pos="5088" userDrawn="1">
          <p15:clr>
            <a:srgbClr val="F26B43"/>
          </p15:clr>
        </p15:guide>
        <p15:guide id="12" pos="4970" userDrawn="1">
          <p15:clr>
            <a:srgbClr val="F26B43"/>
          </p15:clr>
        </p15:guide>
        <p15:guide id="13" pos="52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2">
            <a:extLst>
              <a:ext uri="{FF2B5EF4-FFF2-40B4-BE49-F238E27FC236}">
                <a16:creationId xmlns:a16="http://schemas.microsoft.com/office/drawing/2014/main" id="{0BC89041-49F6-299B-EB52-40AE782A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7274529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AutoShape 3">
            <a:extLst>
              <a:ext uri="{FF2B5EF4-FFF2-40B4-BE49-F238E27FC236}">
                <a16:creationId xmlns:a16="http://schemas.microsoft.com/office/drawing/2014/main" id="{8F2C7A6C-F537-E4A6-9D0E-05EA7EAA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5325534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id="{775A8A82-0FD2-8408-A67D-49B2AEAD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973" y="2449459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Beskriv kompetansene</a:t>
            </a:r>
          </a:p>
        </p:txBody>
      </p:sp>
      <p:sp>
        <p:nvSpPr>
          <p:cNvPr id="134" name="AutoShape 6">
            <a:extLst>
              <a:ext uri="{FF2B5EF4-FFF2-40B4-BE49-F238E27FC236}">
                <a16:creationId xmlns:a16="http://schemas.microsoft.com/office/drawing/2014/main" id="{27AF0AA2-637F-3198-7717-CF2B3108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906" y="3359293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AutoShape 8">
            <a:extLst>
              <a:ext uri="{FF2B5EF4-FFF2-40B4-BE49-F238E27FC236}">
                <a16:creationId xmlns:a16="http://schemas.microsoft.com/office/drawing/2014/main" id="{FBB5C050-3721-AE25-4EAB-EE6DD1A2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323" y="4292601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AutoShape 9">
            <a:extLst>
              <a:ext uri="{FF2B5EF4-FFF2-40B4-BE49-F238E27FC236}">
                <a16:creationId xmlns:a16="http://schemas.microsoft.com/office/drawing/2014/main" id="{4A9C81CA-A30A-AB3D-3EDC-C7D27695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972" y="6308616"/>
            <a:ext cx="2878667" cy="478367"/>
          </a:xfrm>
          <a:prstGeom prst="roundRect">
            <a:avLst>
              <a:gd name="adj" fmla="val 16667"/>
            </a:avLst>
          </a:prstGeom>
          <a:solidFill>
            <a:srgbClr val="23344F">
              <a:lumMod val="20000"/>
              <a:lumOff val="80000"/>
            </a:srgbClr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121917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Text Box 11">
            <a:extLst>
              <a:ext uri="{FF2B5EF4-FFF2-40B4-BE49-F238E27FC236}">
                <a16:creationId xmlns:a16="http://schemas.microsoft.com/office/drawing/2014/main" id="{88859759-E2D8-A10E-22D5-05888BEC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821" y="1651806"/>
            <a:ext cx="2417233" cy="6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62400" rIns="120000" bIns="624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nb-NO" sz="1600" b="1" dirty="0">
                <a:solidFill>
                  <a:srgbClr val="000000"/>
                </a:solidFill>
                <a:latin typeface="Arial"/>
                <a:cs typeface="Arial"/>
              </a:rPr>
              <a:t>Velg viktige kompetanser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8" name="AutoShape 12">
            <a:extLst>
              <a:ext uri="{FF2B5EF4-FFF2-40B4-BE49-F238E27FC236}">
                <a16:creationId xmlns:a16="http://schemas.microsoft.com/office/drawing/2014/main" id="{BEE85759-9F38-1BB0-012A-E1E75957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102" y="2473327"/>
            <a:ext cx="2878667" cy="5666316"/>
          </a:xfrm>
          <a:prstGeom prst="rightArrowCallout">
            <a:avLst>
              <a:gd name="adj1" fmla="val 54612"/>
              <a:gd name="adj2" fmla="val 54602"/>
              <a:gd name="adj3" fmla="val 16667"/>
              <a:gd name="adj4" fmla="val 66667"/>
            </a:avLst>
          </a:prstGeom>
          <a:noFill/>
          <a:ln w="9525">
            <a:solidFill>
              <a:sysClr val="windowText" lastClr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000" tIns="62400" rIns="120000" bIns="62400" anchor="ctr"/>
          <a:lstStyle/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Her ser du kriterier som kan være til hjelp for å vurdere og prioritere hva som er viktig kompetanse:</a:t>
            </a:r>
          </a:p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120015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Særskilt viktig for å nå mål eller realisere strategier</a:t>
            </a:r>
            <a:endParaRPr kumimoji="0" lang="nb-NO" sz="2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Bidrar direkte til langsiktige konkurransefortrinn</a:t>
            </a:r>
            <a:b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Kompetansen må bygges opp over tid</a:t>
            </a: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Kompetansen kan ikke erstattes på en enkel/rask måte</a:t>
            </a:r>
            <a:b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nb-NO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291465" marR="0" lvl="0" indent="-1714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Gap mellom dagens kompetanse og nødvendig nivå i dag eller i fremtiden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39" name="Text Box 13">
            <a:extLst>
              <a:ext uri="{FF2B5EF4-FFF2-40B4-BE49-F238E27FC236}">
                <a16:creationId xmlns:a16="http://schemas.microsoft.com/office/drawing/2014/main" id="{C88AFD5F-8845-F75F-96F8-A2A5F65B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18" y="1503265"/>
            <a:ext cx="1932448" cy="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nb-NO" sz="1600" b="1" dirty="0">
                <a:solidFill>
                  <a:srgbClr val="000000"/>
                </a:solidFill>
                <a:latin typeface="Arial"/>
                <a:cs typeface="Arial"/>
              </a:rPr>
              <a:t>Kriterier for valg av viktige kompetanser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0" name="Rectangle 19">
            <a:extLst>
              <a:ext uri="{FF2B5EF4-FFF2-40B4-BE49-F238E27FC236}">
                <a16:creationId xmlns:a16="http://schemas.microsoft.com/office/drawing/2014/main" id="{38CD3F89-B4C7-77F2-8905-C17CDE2C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45" y="2478617"/>
            <a:ext cx="2080683" cy="56663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20000" tIns="62400" rIns="120000" bIns="62400" anchor="t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Skriv inn visjon og verdier</a:t>
            </a:r>
          </a:p>
        </p:txBody>
      </p:sp>
      <p:sp>
        <p:nvSpPr>
          <p:cNvPr id="141" name="Text Box 21">
            <a:extLst>
              <a:ext uri="{FF2B5EF4-FFF2-40B4-BE49-F238E27FC236}">
                <a16:creationId xmlns:a16="http://schemas.microsoft.com/office/drawing/2014/main" id="{16A836B9-36AB-06AB-6B7A-4723FA14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79" y="1637613"/>
            <a:ext cx="2404414" cy="6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Samfunnsoppdrag,</a:t>
            </a:r>
            <a:b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visjon og verdier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" name="Text Box 31">
            <a:extLst>
              <a:ext uri="{FF2B5EF4-FFF2-40B4-BE49-F238E27FC236}">
                <a16:creationId xmlns:a16="http://schemas.microsoft.com/office/drawing/2014/main" id="{CD3401AE-7FA0-6052-FE1A-690C8B53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155" y="1425972"/>
            <a:ext cx="2335736" cy="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Virksomhetens strategiske  satsningsområder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3" name="Text Box 37">
            <a:extLst>
              <a:ext uri="{FF2B5EF4-FFF2-40B4-BE49-F238E27FC236}">
                <a16:creationId xmlns:a16="http://schemas.microsoft.com/office/drawing/2014/main" id="{96A0E01A-2514-E524-DCA2-6AF922F0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60" y="3889760"/>
            <a:ext cx="2305049" cy="1119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4" name="Text Box 38">
            <a:extLst>
              <a:ext uri="{FF2B5EF4-FFF2-40B4-BE49-F238E27FC236}">
                <a16:creationId xmlns:a16="http://schemas.microsoft.com/office/drawing/2014/main" id="{DADF433C-ADFB-3D7B-A111-0422635F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5430392"/>
            <a:ext cx="2305051" cy="1016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Text Box 37">
            <a:extLst>
              <a:ext uri="{FF2B5EF4-FFF2-40B4-BE49-F238E27FC236}">
                <a16:creationId xmlns:a16="http://schemas.microsoft.com/office/drawing/2014/main" id="{A6EC281A-0057-E5EA-1A6E-12E7AACE1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2502733"/>
            <a:ext cx="2305049" cy="102023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Her beskrives satsningsområder eksempelvis; skal være ledende innenfor område..</a:t>
            </a:r>
          </a:p>
        </p:txBody>
      </p:sp>
      <p:sp>
        <p:nvSpPr>
          <p:cNvPr id="146" name="Text Box 38">
            <a:extLst>
              <a:ext uri="{FF2B5EF4-FFF2-40B4-BE49-F238E27FC236}">
                <a16:creationId xmlns:a16="http://schemas.microsoft.com/office/drawing/2014/main" id="{AB45A9A0-2B2C-97B1-DB6E-D8F8F72A5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66" y="7062863"/>
            <a:ext cx="2305049" cy="1016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000" tIns="96000" rIns="96000" bIns="9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21917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D67C9D1B-BEC8-E95C-86A7-D6ACF83234C7}"/>
              </a:ext>
            </a:extLst>
          </p:cNvPr>
          <p:cNvSpPr txBox="1">
            <a:spLocks/>
          </p:cNvSpPr>
          <p:nvPr/>
        </p:nvSpPr>
        <p:spPr>
          <a:xfrm>
            <a:off x="1674285" y="211131"/>
            <a:ext cx="12778315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0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50" b="0" i="0" u="none" strike="noStrike" kern="1200" cap="none" spc="0" normalizeH="0" baseline="0" noProof="0">
                <a:ln>
                  <a:noFill/>
                </a:ln>
                <a:solidFill>
                  <a:srgbClr val="2334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Oversikt som danner grunnlag for et felles målbilde på kompetansebehov </a:t>
            </a:r>
            <a:endParaRPr kumimoji="0" lang="en-AU" sz="2650" b="0" i="0" u="none" strike="noStrike" kern="1200" cap="none" spc="0" normalizeH="0" baseline="0" noProof="0" dirty="0">
              <a:ln>
                <a:noFill/>
              </a:ln>
              <a:solidFill>
                <a:srgbClr val="23344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AFCE1887-422C-5259-B7ED-DAE0E51522ED}"/>
              </a:ext>
            </a:extLst>
          </p:cNvPr>
          <p:cNvSpPr/>
          <p:nvPr/>
        </p:nvSpPr>
        <p:spPr>
          <a:xfrm>
            <a:off x="14806573" y="3233438"/>
            <a:ext cx="935601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43C07C52-B604-D251-09B3-35DB8E5D7C1E}"/>
              </a:ext>
            </a:extLst>
          </p:cNvPr>
          <p:cNvSpPr/>
          <p:nvPr/>
        </p:nvSpPr>
        <p:spPr>
          <a:xfrm>
            <a:off x="14285843" y="2413078"/>
            <a:ext cx="1225525" cy="12420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C4B800D0-DC5E-E38F-F1EA-329EBF600999}"/>
              </a:ext>
            </a:extLst>
          </p:cNvPr>
          <p:cNvSpPr/>
          <p:nvPr/>
        </p:nvSpPr>
        <p:spPr>
          <a:xfrm>
            <a:off x="14940733" y="4194693"/>
            <a:ext cx="1051522" cy="101499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A134D163-B5FD-E48D-C2CD-65FDF3705BD9}"/>
              </a:ext>
            </a:extLst>
          </p:cNvPr>
          <p:cNvSpPr/>
          <p:nvPr/>
        </p:nvSpPr>
        <p:spPr>
          <a:xfrm>
            <a:off x="14248171" y="4602350"/>
            <a:ext cx="1320800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7D505755-30D6-06A2-4BA0-F2E7E67E4BA3}"/>
              </a:ext>
            </a:extLst>
          </p:cNvPr>
          <p:cNvSpPr/>
          <p:nvPr/>
        </p:nvSpPr>
        <p:spPr>
          <a:xfrm>
            <a:off x="15071540" y="5625295"/>
            <a:ext cx="1051522" cy="483406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3B74E508-7A08-B16C-98EE-D1044CE4E925}"/>
              </a:ext>
            </a:extLst>
          </p:cNvPr>
          <p:cNvSpPr/>
          <p:nvPr/>
        </p:nvSpPr>
        <p:spPr>
          <a:xfrm>
            <a:off x="14493454" y="6162723"/>
            <a:ext cx="1320800" cy="1387027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4" name="Likebent trekant 153">
            <a:extLst>
              <a:ext uri="{FF2B5EF4-FFF2-40B4-BE49-F238E27FC236}">
                <a16:creationId xmlns:a16="http://schemas.microsoft.com/office/drawing/2014/main" id="{02389FE4-B9B5-919D-A91D-775302A28EA4}"/>
              </a:ext>
            </a:extLst>
          </p:cNvPr>
          <p:cNvSpPr/>
          <p:nvPr/>
        </p:nvSpPr>
        <p:spPr>
          <a:xfrm>
            <a:off x="15236168" y="5995690"/>
            <a:ext cx="854732" cy="1012503"/>
          </a:xfrm>
          <a:prstGeom prst="triangl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5" name="TekstSylinder 154">
            <a:extLst>
              <a:ext uri="{FF2B5EF4-FFF2-40B4-BE49-F238E27FC236}">
                <a16:creationId xmlns:a16="http://schemas.microsoft.com/office/drawing/2014/main" id="{088321B5-3B3B-C607-0CF2-C47A0C7A49E5}"/>
              </a:ext>
            </a:extLst>
          </p:cNvPr>
          <p:cNvSpPr txBox="1"/>
          <p:nvPr/>
        </p:nvSpPr>
        <p:spPr>
          <a:xfrm>
            <a:off x="14282156" y="1685127"/>
            <a:ext cx="179235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11499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Sett tiltak </a:t>
            </a:r>
            <a:endParaRPr kumimoji="0" lang="nb-NO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PP-mal-DFØ-4</Template>
  <TotalTime>0</TotalTime>
  <Words>116</Words>
  <Application>Microsoft Office PowerPoint</Application>
  <PresentationFormat>Egendefinert</PresentationFormat>
  <Paragraphs>19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Arial Regular</vt:lpstr>
      <vt:lpstr>System Font Regular</vt:lpstr>
      <vt:lpstr>DFØ ppt mal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2022-09-27T11:29:00Z</dcterms:created>
  <dcterms:modified xsi:type="dcterms:W3CDTF">2022-09-28T12:11:06Z</dcterms:modified>
</cp:coreProperties>
</file>