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64" r:id="rId6"/>
    <p:sldId id="258" r:id="rId7"/>
    <p:sldId id="260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7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012A4C"/>
    <a:srgbClr val="C4246C"/>
    <a:srgbClr val="E0E1E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3E5AE-0DB1-4584-9082-F77D93069A9B}" v="1" dt="2021-03-10T05:45:22.581"/>
    <p1510:client id="{B1453A1B-0097-4FC3-99FA-A8B43B8DD12C}" v="20" dt="2021-03-10T05:48:52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74356" autoAdjust="0"/>
  </p:normalViewPr>
  <p:slideViewPr>
    <p:cSldViewPr snapToGrid="0">
      <p:cViewPr varScale="1">
        <p:scale>
          <a:sx n="67" d="100"/>
          <a:sy n="67" d="100"/>
        </p:scale>
        <p:origin x="956" y="44"/>
      </p:cViewPr>
      <p:guideLst>
        <p:guide orient="horz" pos="2228"/>
        <p:guide pos="7151"/>
      </p:guideLst>
    </p:cSldViewPr>
  </p:slideViewPr>
  <p:outlineViewPr>
    <p:cViewPr>
      <p:scale>
        <a:sx n="33" d="100"/>
        <a:sy n="33" d="100"/>
      </p:scale>
      <p:origin x="0" y="-480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4264"/>
    </p:cViewPr>
  </p:sorterViewPr>
  <p:notesViewPr>
    <p:cSldViewPr snapToGrid="0" showGuides="1">
      <p:cViewPr varScale="1">
        <p:scale>
          <a:sx n="213" d="100"/>
          <a:sy n="213" d="100"/>
        </p:scale>
        <p:origin x="1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A735A2A3-B455-4046-BE9E-B7B1A034A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1805" y="8717546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D03CC2B2-F84D-5E46-92DC-927B76A7D865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94272529-56F7-B74A-936A-C98265CBD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5136" y="8717546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topptekst 1">
            <a:extLst>
              <a:ext uri="{FF2B5EF4-FFF2-40B4-BE49-F238E27FC236}">
                <a16:creationId xmlns:a16="http://schemas.microsoft.com/office/drawing/2014/main" id="{D3B99EFB-5335-0547-B6F1-F235AA99F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A96F5C03-DEFC-BF4F-A044-789FB668B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64855" y="8717546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30D534C-2AFD-C840-A0E8-91EC814AD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737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2AC29041-4555-5F45-A345-60161DBE5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60950" y="8663099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8B23B0E9-98D9-A04D-AF6B-E5FA66EF2D4F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DFD0E4DC-F3D6-A049-B598-880646DB9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74281" y="8663099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BC4D1AE-E2ED-B543-B828-9EE308A12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63099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086A098-D08A-8F4C-A806-C90E6479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  <p:sp>
        <p:nvSpPr>
          <p:cNvPr id="13" name="Plassholder for topptekst 1">
            <a:extLst>
              <a:ext uri="{FF2B5EF4-FFF2-40B4-BE49-F238E27FC236}">
                <a16:creationId xmlns:a16="http://schemas.microsoft.com/office/drawing/2014/main" id="{F94A549C-A73E-FE4D-91D2-E4D35097B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3435324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358775" indent="-176213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668338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846138" indent="-177800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022350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3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36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85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54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9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06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7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32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-115329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  <a:solidFill>
            <a:srgbClr val="012A4C"/>
          </a:solidFill>
        </p:spPr>
        <p:txBody>
          <a:bodyPr anchor="b">
            <a:noAutofit/>
          </a:bodyPr>
          <a:lstStyle>
            <a:lvl1pPr algn="ctr">
              <a:defRPr sz="5000" cap="all" baseline="0">
                <a:ln>
                  <a:solidFill>
                    <a:srgbClr val="012A4C"/>
                  </a:solidFill>
                </a:ln>
                <a:solidFill>
                  <a:srgbClr val="012A4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rgbClr val="012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44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60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05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77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2BE4A22-B6AD-4FC1-9625-43ABD6E47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49" y="698531"/>
            <a:ext cx="6402092" cy="56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61EA22B-B4C8-43F7-99D4-821F00172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04" y="255373"/>
            <a:ext cx="7559984" cy="66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C9C785B-9292-4BE0-9E39-27A1287C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56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90B0379-688F-4E70-A696-9FA14899D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88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0FD7CC5-8B90-40F0-8735-D0A3A680D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5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DAF888-1B6E-4DBC-BF0A-3C494541D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61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62BA8A5-3146-415E-AE15-7DB28B440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16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004E9F1-B900-420C-8235-422B9E42E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44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B32BACC-57B2-461A-B8FC-ADE80343B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30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FF39C27-CE4B-4CE2-B6F4-75ECE47AB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66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92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B91BA4A-1CFD-4926-B729-794A6E133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61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8D3EB75-2D50-455A-B761-0DD2573AB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38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6E5751D-6E83-4D37-9592-F6FEC4352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35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D1FDE68-DCE8-4552-91E8-5AA25A19D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16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10.03.2021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9869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10.03.2021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735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10.03.2021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595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10.03.2021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3311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4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5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15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90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4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21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0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33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05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38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9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65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8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96" r:id="rId2"/>
    <p:sldLayoutId id="2147483727" r:id="rId3"/>
    <p:sldLayoutId id="2147483729" r:id="rId4"/>
    <p:sldLayoutId id="2147483730" r:id="rId5"/>
    <p:sldLayoutId id="2147483728" r:id="rId6"/>
    <p:sldLayoutId id="2147483731" r:id="rId7"/>
    <p:sldLayoutId id="2147483732" r:id="rId8"/>
    <p:sldLayoutId id="2147483743" r:id="rId9"/>
    <p:sldLayoutId id="2147483726" r:id="rId10"/>
    <p:sldLayoutId id="2147483774" r:id="rId11"/>
    <p:sldLayoutId id="2147483775" r:id="rId12"/>
    <p:sldLayoutId id="2147483776" r:id="rId13"/>
    <p:sldLayoutId id="2147483755" r:id="rId14"/>
    <p:sldLayoutId id="2147483770" r:id="rId15"/>
    <p:sldLayoutId id="2147483771" r:id="rId16"/>
    <p:sldLayoutId id="2147483780" r:id="rId17"/>
    <p:sldLayoutId id="2147483781" r:id="rId18"/>
    <p:sldLayoutId id="2147483782" r:id="rId19"/>
    <p:sldLayoutId id="2147483777" r:id="rId20"/>
    <p:sldLayoutId id="2147483778" r:id="rId21"/>
    <p:sldLayoutId id="2147483779" r:id="rId22"/>
    <p:sldLayoutId id="2147483703" r:id="rId23"/>
    <p:sldLayoutId id="2147483749" r:id="rId24"/>
    <p:sldLayoutId id="2147483704" r:id="rId25"/>
    <p:sldLayoutId id="2147483750" r:id="rId26"/>
    <p:sldLayoutId id="2147483705" r:id="rId27"/>
    <p:sldLayoutId id="2147483751" r:id="rId28"/>
    <p:sldLayoutId id="2147483707" r:id="rId29"/>
    <p:sldLayoutId id="2147483797" r:id="rId30"/>
    <p:sldLayoutId id="2147483798" r:id="rId31"/>
    <p:sldLayoutId id="2147483784" r:id="rId32"/>
    <p:sldLayoutId id="2147483785" r:id="rId33"/>
    <p:sldLayoutId id="2147483786" r:id="rId34"/>
    <p:sldLayoutId id="2147483787" r:id="rId35"/>
    <p:sldLayoutId id="2147483788" r:id="rId36"/>
    <p:sldLayoutId id="2147483789" r:id="rId37"/>
    <p:sldLayoutId id="2147483790" r:id="rId38"/>
    <p:sldLayoutId id="2147483791" r:id="rId39"/>
    <p:sldLayoutId id="2147483792" r:id="rId40"/>
    <p:sldLayoutId id="2147483793" r:id="rId41"/>
    <p:sldLayoutId id="2147483794" r:id="rId42"/>
    <p:sldLayoutId id="2147483795" r:id="rId43"/>
    <p:sldLayoutId id="2147483733" r:id="rId44"/>
    <p:sldLayoutId id="2147483747" r:id="rId45"/>
    <p:sldLayoutId id="2147483748" r:id="rId46"/>
    <p:sldLayoutId id="2147483783" r:id="rId47"/>
    <p:sldLayoutId id="2147483765" r:id="rId48"/>
    <p:sldLayoutId id="2147483764" r:id="rId49"/>
    <p:sldLayoutId id="2147483725" r:id="rId50"/>
    <p:sldLayoutId id="2147483746" r:id="rId51"/>
    <p:sldLayoutId id="2147483766" r:id="rId52"/>
    <p:sldLayoutId id="2147483767" r:id="rId53"/>
    <p:sldLayoutId id="2147483772" r:id="rId54"/>
    <p:sldLayoutId id="2147483773" r:id="rId55"/>
    <p:sldLayoutId id="2147483719" r:id="rId56"/>
    <p:sldLayoutId id="2147483744" r:id="rId57"/>
    <p:sldLayoutId id="2147483745" r:id="rId58"/>
    <p:sldLayoutId id="2147483768" r:id="rId59"/>
    <p:sldLayoutId id="2147483769" r:id="rId60"/>
    <p:sldLayoutId id="2147483660" r:id="rId6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338" userDrawn="1">
          <p15:clr>
            <a:srgbClr val="F26B43"/>
          </p15:clr>
        </p15:guide>
        <p15:guide id="3" pos="733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82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  <p15:guide id="8" orient="horz" pos="4135" userDrawn="1">
          <p15:clr>
            <a:srgbClr val="F26B43"/>
          </p15:clr>
        </p15:guide>
        <p15:guide id="9" pos="4951" userDrawn="1">
          <p15:clr>
            <a:srgbClr val="F26B43"/>
          </p15:clr>
        </p15:guide>
        <p15:guide id="10" pos="4725" userDrawn="1">
          <p15:clr>
            <a:srgbClr val="F26B43"/>
          </p15:clr>
        </p15:guide>
        <p15:guide id="11" pos="3829" userDrawn="1">
          <p15:clr>
            <a:srgbClr val="F26B43"/>
          </p15:clr>
        </p15:guide>
        <p15:guide id="12" pos="3740" userDrawn="1">
          <p15:clr>
            <a:srgbClr val="F26B43"/>
          </p15:clr>
        </p15:guide>
        <p15:guide id="13" pos="39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aeringsplattformen.difi.no/kurs/986252932/fjernledelse" TargetMode="Externa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E37015-0E3A-9B44-BFC4-FC7E3E489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FEM OM DAGEN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0DFAA2-182E-B449-BCCD-0908F009E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7756" y="4166148"/>
            <a:ext cx="6258388" cy="11924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- et verktøy for å ivareta psykologiske og sosiale behov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370C7B14-458E-43AC-A96C-784D293A08AF}"/>
              </a:ext>
            </a:extLst>
          </p:cNvPr>
          <p:cNvSpPr txBox="1">
            <a:spLocks/>
          </p:cNvSpPr>
          <p:nvPr/>
        </p:nvSpPr>
        <p:spPr>
          <a:xfrm>
            <a:off x="2966806" y="1472191"/>
            <a:ext cx="6258388" cy="11924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Til deg som fjernleder</a:t>
            </a:r>
          </a:p>
        </p:txBody>
      </p:sp>
    </p:spTree>
    <p:extLst>
      <p:ext uri="{BB962C8B-B14F-4D97-AF65-F5344CB8AC3E}">
        <p14:creationId xmlns:p14="http://schemas.microsoft.com/office/powerpoint/2010/main" val="13835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75">
            <a:extLst>
              <a:ext uri="{FF2B5EF4-FFF2-40B4-BE49-F238E27FC236}">
                <a16:creationId xmlns:a16="http://schemas.microsoft.com/office/drawing/2014/main" id="{AC77641B-6EB4-4C9A-99D0-2C265E79823B}"/>
              </a:ext>
            </a:extLst>
          </p:cNvPr>
          <p:cNvGrpSpPr/>
          <p:nvPr/>
        </p:nvGrpSpPr>
        <p:grpSpPr>
          <a:xfrm>
            <a:off x="827659" y="1648774"/>
            <a:ext cx="9485791" cy="7646670"/>
            <a:chOff x="736327" y="2085112"/>
            <a:chExt cx="9485791" cy="764667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Freeform 72">
              <a:extLst>
                <a:ext uri="{FF2B5EF4-FFF2-40B4-BE49-F238E27FC236}">
                  <a16:creationId xmlns:a16="http://schemas.microsoft.com/office/drawing/2014/main" id="{35F5E192-BACE-41F9-81F3-87A8E33DE75F}"/>
                </a:ext>
              </a:extLst>
            </p:cNvPr>
            <p:cNvSpPr/>
            <p:nvPr/>
          </p:nvSpPr>
          <p:spPr>
            <a:xfrm rot="2700000">
              <a:off x="2342285" y="1851948"/>
              <a:ext cx="7646670" cy="8112997"/>
            </a:xfrm>
            <a:custGeom>
              <a:avLst/>
              <a:gdLst>
                <a:gd name="connsiteX0" fmla="*/ 0 w 7646670"/>
                <a:gd name="connsiteY0" fmla="*/ 6838447 h 8112997"/>
                <a:gd name="connsiteX1" fmla="*/ 6782650 w 7646670"/>
                <a:gd name="connsiteY1" fmla="*/ 55797 h 8112997"/>
                <a:gd name="connsiteX2" fmla="*/ 7052063 w 7646670"/>
                <a:gd name="connsiteY2" fmla="*/ 55797 h 8112997"/>
                <a:gd name="connsiteX3" fmla="*/ 7590873 w 7646670"/>
                <a:gd name="connsiteY3" fmla="*/ 594607 h 8112997"/>
                <a:gd name="connsiteX4" fmla="*/ 7590873 w 7646670"/>
                <a:gd name="connsiteY4" fmla="*/ 864020 h 8112997"/>
                <a:gd name="connsiteX5" fmla="*/ 397693 w 7646670"/>
                <a:gd name="connsiteY5" fmla="*/ 8057200 h 8112997"/>
                <a:gd name="connsiteX6" fmla="*/ 128280 w 7646670"/>
                <a:gd name="connsiteY6" fmla="*/ 8057200 h 8112997"/>
                <a:gd name="connsiteX7" fmla="*/ 0 w 7646670"/>
                <a:gd name="connsiteY7" fmla="*/ 7928920 h 8112997"/>
                <a:gd name="connsiteX8" fmla="*/ 0 w 7646670"/>
                <a:gd name="connsiteY8" fmla="*/ 6838447 h 811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6670" h="8112997">
                  <a:moveTo>
                    <a:pt x="0" y="6838447"/>
                  </a:moveTo>
                  <a:lnTo>
                    <a:pt x="6782650" y="55797"/>
                  </a:lnTo>
                  <a:cubicBezTo>
                    <a:pt x="6857046" y="-18599"/>
                    <a:pt x="6977667" y="-18599"/>
                    <a:pt x="7052063" y="55797"/>
                  </a:cubicBezTo>
                  <a:lnTo>
                    <a:pt x="7590873" y="594607"/>
                  </a:lnTo>
                  <a:cubicBezTo>
                    <a:pt x="7665269" y="669003"/>
                    <a:pt x="7665269" y="789624"/>
                    <a:pt x="7590873" y="864020"/>
                  </a:cubicBezTo>
                  <a:lnTo>
                    <a:pt x="397693" y="8057200"/>
                  </a:lnTo>
                  <a:cubicBezTo>
                    <a:pt x="323297" y="8131596"/>
                    <a:pt x="202676" y="8131596"/>
                    <a:pt x="128280" y="8057200"/>
                  </a:cubicBezTo>
                  <a:lnTo>
                    <a:pt x="0" y="7928920"/>
                  </a:lnTo>
                  <a:lnTo>
                    <a:pt x="0" y="6838447"/>
                  </a:lnTo>
                  <a:close/>
                </a:path>
              </a:pathLst>
            </a:custGeom>
            <a:solidFill>
              <a:srgbClr val="009FE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74">
              <a:extLst>
                <a:ext uri="{FF2B5EF4-FFF2-40B4-BE49-F238E27FC236}">
                  <a16:creationId xmlns:a16="http://schemas.microsoft.com/office/drawing/2014/main" id="{62F47919-D511-4640-B44B-278B8D0587CA}"/>
                </a:ext>
              </a:extLst>
            </p:cNvPr>
            <p:cNvSpPr/>
            <p:nvPr/>
          </p:nvSpPr>
          <p:spPr>
            <a:xfrm rot="13500000">
              <a:off x="1048400" y="5184273"/>
              <a:ext cx="466327" cy="1090473"/>
            </a:xfrm>
            <a:custGeom>
              <a:avLst/>
              <a:gdLst>
                <a:gd name="connsiteX0" fmla="*/ 55797 w 466327"/>
                <a:gd name="connsiteY0" fmla="*/ 410529 h 1090473"/>
                <a:gd name="connsiteX1" fmla="*/ 466327 w 466327"/>
                <a:gd name="connsiteY1" fmla="*/ 0 h 1090473"/>
                <a:gd name="connsiteX2" fmla="*/ 466327 w 466327"/>
                <a:gd name="connsiteY2" fmla="*/ 1090473 h 1090473"/>
                <a:gd name="connsiteX3" fmla="*/ 55797 w 466327"/>
                <a:gd name="connsiteY3" fmla="*/ 679943 h 1090473"/>
                <a:gd name="connsiteX4" fmla="*/ 55797 w 466327"/>
                <a:gd name="connsiteY4" fmla="*/ 410529 h 109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327" h="1090473">
                  <a:moveTo>
                    <a:pt x="55797" y="410529"/>
                  </a:moveTo>
                  <a:lnTo>
                    <a:pt x="466327" y="0"/>
                  </a:lnTo>
                  <a:lnTo>
                    <a:pt x="466327" y="1090473"/>
                  </a:lnTo>
                  <a:lnTo>
                    <a:pt x="55797" y="679943"/>
                  </a:lnTo>
                  <a:cubicBezTo>
                    <a:pt x="-18599" y="605547"/>
                    <a:pt x="-18599" y="484926"/>
                    <a:pt x="55797" y="410529"/>
                  </a:cubicBezTo>
                  <a:close/>
                </a:path>
              </a:pathLst>
            </a:custGeom>
            <a:solidFill>
              <a:srgbClr val="012A4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76">
            <a:extLst>
              <a:ext uri="{FF2B5EF4-FFF2-40B4-BE49-F238E27FC236}">
                <a16:creationId xmlns:a16="http://schemas.microsoft.com/office/drawing/2014/main" id="{0E801AC7-A4C4-48CB-811D-9AAB46A7F3AB}"/>
              </a:ext>
            </a:extLst>
          </p:cNvPr>
          <p:cNvSpPr txBox="1"/>
          <p:nvPr/>
        </p:nvSpPr>
        <p:spPr>
          <a:xfrm>
            <a:off x="4667799" y="4847534"/>
            <a:ext cx="3178306" cy="58477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Fem om dagen</a:t>
            </a:r>
          </a:p>
        </p:txBody>
      </p:sp>
      <p:grpSp>
        <p:nvGrpSpPr>
          <p:cNvPr id="52" name="Gruppe 51">
            <a:extLst>
              <a:ext uri="{FF2B5EF4-FFF2-40B4-BE49-F238E27FC236}">
                <a16:creationId xmlns:a16="http://schemas.microsoft.com/office/drawing/2014/main" id="{8E71DBBE-BD69-4D55-91D1-DF2F96D7C91D}"/>
              </a:ext>
            </a:extLst>
          </p:cNvPr>
          <p:cNvGrpSpPr/>
          <p:nvPr/>
        </p:nvGrpSpPr>
        <p:grpSpPr>
          <a:xfrm>
            <a:off x="827659" y="754321"/>
            <a:ext cx="1757660" cy="3465816"/>
            <a:chOff x="874570" y="754321"/>
            <a:chExt cx="1757660" cy="3465816"/>
          </a:xfrm>
        </p:grpSpPr>
        <p:grpSp>
          <p:nvGrpSpPr>
            <p:cNvPr id="14" name="Group 44">
              <a:extLst>
                <a:ext uri="{FF2B5EF4-FFF2-40B4-BE49-F238E27FC236}">
                  <a16:creationId xmlns:a16="http://schemas.microsoft.com/office/drawing/2014/main" id="{8F768621-8703-40BD-BFFD-8CB791AD1B39}"/>
                </a:ext>
              </a:extLst>
            </p:cNvPr>
            <p:cNvGrpSpPr/>
            <p:nvPr/>
          </p:nvGrpSpPr>
          <p:grpSpPr>
            <a:xfrm>
              <a:off x="1333076" y="2619273"/>
              <a:ext cx="840649" cy="1600864"/>
              <a:chOff x="2506663" y="1608138"/>
              <a:chExt cx="846137" cy="1611313"/>
            </a:xfrm>
            <a:solidFill>
              <a:schemeClr val="bg1">
                <a:lumMod val="7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39">
                <a:extLst>
                  <a:ext uri="{FF2B5EF4-FFF2-40B4-BE49-F238E27FC236}">
                    <a16:creationId xmlns:a16="http://schemas.microsoft.com/office/drawing/2014/main" id="{D4B9BFF1-46DF-4674-AA7C-6C16D2F05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250" y="2251075"/>
                <a:ext cx="844550" cy="657225"/>
              </a:xfrm>
              <a:custGeom>
                <a:avLst/>
                <a:gdLst>
                  <a:gd name="T0" fmla="*/ 1 w 609"/>
                  <a:gd name="T1" fmla="*/ 162 h 469"/>
                  <a:gd name="T2" fmla="*/ 128 w 609"/>
                  <a:gd name="T3" fmla="*/ 135 h 469"/>
                  <a:gd name="T4" fmla="*/ 261 w 609"/>
                  <a:gd name="T5" fmla="*/ 142 h 469"/>
                  <a:gd name="T6" fmla="*/ 262 w 609"/>
                  <a:gd name="T7" fmla="*/ 153 h 469"/>
                  <a:gd name="T8" fmla="*/ 250 w 609"/>
                  <a:gd name="T9" fmla="*/ 172 h 469"/>
                  <a:gd name="T10" fmla="*/ 173 w 609"/>
                  <a:gd name="T11" fmla="*/ 329 h 469"/>
                  <a:gd name="T12" fmla="*/ 183 w 609"/>
                  <a:gd name="T13" fmla="*/ 365 h 469"/>
                  <a:gd name="T14" fmla="*/ 213 w 609"/>
                  <a:gd name="T15" fmla="*/ 339 h 469"/>
                  <a:gd name="T16" fmla="*/ 286 w 609"/>
                  <a:gd name="T17" fmla="*/ 195 h 469"/>
                  <a:gd name="T18" fmla="*/ 355 w 609"/>
                  <a:gd name="T19" fmla="*/ 150 h 469"/>
                  <a:gd name="T20" fmla="*/ 379 w 609"/>
                  <a:gd name="T21" fmla="*/ 257 h 469"/>
                  <a:gd name="T22" fmla="*/ 408 w 609"/>
                  <a:gd name="T23" fmla="*/ 300 h 469"/>
                  <a:gd name="T24" fmla="*/ 436 w 609"/>
                  <a:gd name="T25" fmla="*/ 301 h 469"/>
                  <a:gd name="T26" fmla="*/ 438 w 609"/>
                  <a:gd name="T27" fmla="*/ 277 h 469"/>
                  <a:gd name="T28" fmla="*/ 410 w 609"/>
                  <a:gd name="T29" fmla="*/ 138 h 469"/>
                  <a:gd name="T30" fmla="*/ 377 w 609"/>
                  <a:gd name="T31" fmla="*/ 107 h 469"/>
                  <a:gd name="T32" fmla="*/ 285 w 609"/>
                  <a:gd name="T33" fmla="*/ 106 h 469"/>
                  <a:gd name="T34" fmla="*/ 229 w 609"/>
                  <a:gd name="T35" fmla="*/ 54 h 469"/>
                  <a:gd name="T36" fmla="*/ 286 w 609"/>
                  <a:gd name="T37" fmla="*/ 5 h 469"/>
                  <a:gd name="T38" fmla="*/ 425 w 609"/>
                  <a:gd name="T39" fmla="*/ 6 h 469"/>
                  <a:gd name="T40" fmla="*/ 496 w 609"/>
                  <a:gd name="T41" fmla="*/ 42 h 469"/>
                  <a:gd name="T42" fmla="*/ 592 w 609"/>
                  <a:gd name="T43" fmla="*/ 215 h 469"/>
                  <a:gd name="T44" fmla="*/ 577 w 609"/>
                  <a:gd name="T45" fmla="*/ 308 h 469"/>
                  <a:gd name="T46" fmla="*/ 471 w 609"/>
                  <a:gd name="T47" fmla="*/ 437 h 469"/>
                  <a:gd name="T48" fmla="*/ 412 w 609"/>
                  <a:gd name="T49" fmla="*/ 464 h 469"/>
                  <a:gd name="T50" fmla="*/ 160 w 609"/>
                  <a:gd name="T51" fmla="*/ 462 h 469"/>
                  <a:gd name="T52" fmla="*/ 1 w 609"/>
                  <a:gd name="T53" fmla="*/ 287 h 469"/>
                  <a:gd name="T54" fmla="*/ 1 w 609"/>
                  <a:gd name="T55" fmla="*/ 162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09" h="469">
                    <a:moveTo>
                      <a:pt x="1" y="162"/>
                    </a:moveTo>
                    <a:cubicBezTo>
                      <a:pt x="47" y="152"/>
                      <a:pt x="83" y="144"/>
                      <a:pt x="128" y="135"/>
                    </a:cubicBezTo>
                    <a:cubicBezTo>
                      <a:pt x="160" y="170"/>
                      <a:pt x="210" y="155"/>
                      <a:pt x="261" y="142"/>
                    </a:cubicBezTo>
                    <a:cubicBezTo>
                      <a:pt x="261" y="146"/>
                      <a:pt x="262" y="149"/>
                      <a:pt x="262" y="153"/>
                    </a:cubicBezTo>
                    <a:cubicBezTo>
                      <a:pt x="258" y="160"/>
                      <a:pt x="255" y="167"/>
                      <a:pt x="250" y="172"/>
                    </a:cubicBezTo>
                    <a:cubicBezTo>
                      <a:pt x="209" y="217"/>
                      <a:pt x="183" y="270"/>
                      <a:pt x="173" y="329"/>
                    </a:cubicBezTo>
                    <a:cubicBezTo>
                      <a:pt x="171" y="340"/>
                      <a:pt x="179" y="353"/>
                      <a:pt x="183" y="365"/>
                    </a:cubicBezTo>
                    <a:cubicBezTo>
                      <a:pt x="193" y="356"/>
                      <a:pt x="209" y="349"/>
                      <a:pt x="213" y="339"/>
                    </a:cubicBezTo>
                    <a:cubicBezTo>
                      <a:pt x="229" y="286"/>
                      <a:pt x="244" y="234"/>
                      <a:pt x="286" y="195"/>
                    </a:cubicBezTo>
                    <a:cubicBezTo>
                      <a:pt x="305" y="177"/>
                      <a:pt x="331" y="165"/>
                      <a:pt x="355" y="150"/>
                    </a:cubicBezTo>
                    <a:cubicBezTo>
                      <a:pt x="364" y="191"/>
                      <a:pt x="369" y="225"/>
                      <a:pt x="379" y="257"/>
                    </a:cubicBezTo>
                    <a:cubicBezTo>
                      <a:pt x="384" y="273"/>
                      <a:pt x="396" y="288"/>
                      <a:pt x="408" y="300"/>
                    </a:cubicBezTo>
                    <a:cubicBezTo>
                      <a:pt x="413" y="305"/>
                      <a:pt x="428" y="304"/>
                      <a:pt x="436" y="301"/>
                    </a:cubicBezTo>
                    <a:cubicBezTo>
                      <a:pt x="440" y="299"/>
                      <a:pt x="441" y="282"/>
                      <a:pt x="438" y="277"/>
                    </a:cubicBezTo>
                    <a:cubicBezTo>
                      <a:pt x="408" y="234"/>
                      <a:pt x="399" y="189"/>
                      <a:pt x="410" y="138"/>
                    </a:cubicBezTo>
                    <a:cubicBezTo>
                      <a:pt x="416" y="114"/>
                      <a:pt x="397" y="108"/>
                      <a:pt x="377" y="107"/>
                    </a:cubicBezTo>
                    <a:cubicBezTo>
                      <a:pt x="347" y="106"/>
                      <a:pt x="316" y="107"/>
                      <a:pt x="285" y="106"/>
                    </a:cubicBezTo>
                    <a:cubicBezTo>
                      <a:pt x="251" y="105"/>
                      <a:pt x="229" y="84"/>
                      <a:pt x="229" y="54"/>
                    </a:cubicBezTo>
                    <a:cubicBezTo>
                      <a:pt x="229" y="26"/>
                      <a:pt x="252" y="5"/>
                      <a:pt x="286" y="5"/>
                    </a:cubicBezTo>
                    <a:cubicBezTo>
                      <a:pt x="332" y="4"/>
                      <a:pt x="379" y="0"/>
                      <a:pt x="425" y="6"/>
                    </a:cubicBezTo>
                    <a:cubicBezTo>
                      <a:pt x="450" y="9"/>
                      <a:pt x="483" y="23"/>
                      <a:pt x="496" y="42"/>
                    </a:cubicBezTo>
                    <a:cubicBezTo>
                      <a:pt x="533" y="97"/>
                      <a:pt x="563" y="156"/>
                      <a:pt x="592" y="215"/>
                    </a:cubicBezTo>
                    <a:cubicBezTo>
                      <a:pt x="609" y="248"/>
                      <a:pt x="599" y="281"/>
                      <a:pt x="577" y="308"/>
                    </a:cubicBezTo>
                    <a:cubicBezTo>
                      <a:pt x="543" y="352"/>
                      <a:pt x="509" y="396"/>
                      <a:pt x="471" y="437"/>
                    </a:cubicBezTo>
                    <a:cubicBezTo>
                      <a:pt x="457" y="451"/>
                      <a:pt x="432" y="463"/>
                      <a:pt x="412" y="464"/>
                    </a:cubicBezTo>
                    <a:cubicBezTo>
                      <a:pt x="328" y="466"/>
                      <a:pt x="244" y="469"/>
                      <a:pt x="160" y="462"/>
                    </a:cubicBezTo>
                    <a:cubicBezTo>
                      <a:pt x="70" y="455"/>
                      <a:pt x="3" y="377"/>
                      <a:pt x="1" y="287"/>
                    </a:cubicBezTo>
                    <a:cubicBezTo>
                      <a:pt x="0" y="243"/>
                      <a:pt x="1" y="198"/>
                      <a:pt x="1" y="162"/>
                    </a:cubicBezTo>
                    <a:close/>
                  </a:path>
                </a:pathLst>
              </a:custGeom>
              <a:grpFill/>
              <a:ln>
                <a:solidFill>
                  <a:srgbClr val="82828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6" name="Freeform 44">
                <a:extLst>
                  <a:ext uri="{FF2B5EF4-FFF2-40B4-BE49-F238E27FC236}">
                    <a16:creationId xmlns:a16="http://schemas.microsoft.com/office/drawing/2014/main" id="{0B3D104F-F92E-4B8E-B439-1D1FD8A047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68575" y="2967038"/>
                <a:ext cx="654050" cy="252413"/>
              </a:xfrm>
              <a:custGeom>
                <a:avLst/>
                <a:gdLst>
                  <a:gd name="T0" fmla="*/ 235 w 471"/>
                  <a:gd name="T1" fmla="*/ 1 h 181"/>
                  <a:gd name="T2" fmla="*/ 427 w 471"/>
                  <a:gd name="T3" fmla="*/ 1 h 181"/>
                  <a:gd name="T4" fmla="*/ 471 w 471"/>
                  <a:gd name="T5" fmla="*/ 42 h 181"/>
                  <a:gd name="T6" fmla="*/ 471 w 471"/>
                  <a:gd name="T7" fmla="*/ 141 h 181"/>
                  <a:gd name="T8" fmla="*/ 432 w 471"/>
                  <a:gd name="T9" fmla="*/ 180 h 181"/>
                  <a:gd name="T10" fmla="*/ 38 w 471"/>
                  <a:gd name="T11" fmla="*/ 180 h 181"/>
                  <a:gd name="T12" fmla="*/ 1 w 471"/>
                  <a:gd name="T13" fmla="*/ 143 h 181"/>
                  <a:gd name="T14" fmla="*/ 1 w 471"/>
                  <a:gd name="T15" fmla="*/ 40 h 181"/>
                  <a:gd name="T16" fmla="*/ 40 w 471"/>
                  <a:gd name="T17" fmla="*/ 1 h 181"/>
                  <a:gd name="T18" fmla="*/ 235 w 471"/>
                  <a:gd name="T19" fmla="*/ 1 h 181"/>
                  <a:gd name="T20" fmla="*/ 416 w 471"/>
                  <a:gd name="T21" fmla="*/ 103 h 181"/>
                  <a:gd name="T22" fmla="*/ 373 w 471"/>
                  <a:gd name="T23" fmla="*/ 49 h 181"/>
                  <a:gd name="T24" fmla="*/ 334 w 471"/>
                  <a:gd name="T25" fmla="*/ 90 h 181"/>
                  <a:gd name="T26" fmla="*/ 377 w 471"/>
                  <a:gd name="T27" fmla="*/ 131 h 181"/>
                  <a:gd name="T28" fmla="*/ 416 w 471"/>
                  <a:gd name="T29" fmla="*/ 10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1" h="181">
                    <a:moveTo>
                      <a:pt x="235" y="1"/>
                    </a:moveTo>
                    <a:cubicBezTo>
                      <a:pt x="299" y="1"/>
                      <a:pt x="363" y="2"/>
                      <a:pt x="427" y="1"/>
                    </a:cubicBezTo>
                    <a:cubicBezTo>
                      <a:pt x="457" y="0"/>
                      <a:pt x="471" y="12"/>
                      <a:pt x="471" y="42"/>
                    </a:cubicBezTo>
                    <a:cubicBezTo>
                      <a:pt x="471" y="75"/>
                      <a:pt x="471" y="108"/>
                      <a:pt x="471" y="141"/>
                    </a:cubicBezTo>
                    <a:cubicBezTo>
                      <a:pt x="471" y="167"/>
                      <a:pt x="460" y="181"/>
                      <a:pt x="432" y="180"/>
                    </a:cubicBezTo>
                    <a:cubicBezTo>
                      <a:pt x="301" y="180"/>
                      <a:pt x="170" y="180"/>
                      <a:pt x="38" y="180"/>
                    </a:cubicBezTo>
                    <a:cubicBezTo>
                      <a:pt x="14" y="180"/>
                      <a:pt x="1" y="167"/>
                      <a:pt x="1" y="143"/>
                    </a:cubicBezTo>
                    <a:cubicBezTo>
                      <a:pt x="0" y="108"/>
                      <a:pt x="1" y="74"/>
                      <a:pt x="1" y="40"/>
                    </a:cubicBezTo>
                    <a:cubicBezTo>
                      <a:pt x="0" y="13"/>
                      <a:pt x="13" y="1"/>
                      <a:pt x="40" y="1"/>
                    </a:cubicBezTo>
                    <a:cubicBezTo>
                      <a:pt x="105" y="2"/>
                      <a:pt x="170" y="1"/>
                      <a:pt x="235" y="1"/>
                    </a:cubicBezTo>
                    <a:close/>
                    <a:moveTo>
                      <a:pt x="416" y="103"/>
                    </a:moveTo>
                    <a:cubicBezTo>
                      <a:pt x="415" y="62"/>
                      <a:pt x="398" y="48"/>
                      <a:pt x="373" y="49"/>
                    </a:cubicBezTo>
                    <a:cubicBezTo>
                      <a:pt x="350" y="49"/>
                      <a:pt x="333" y="64"/>
                      <a:pt x="334" y="90"/>
                    </a:cubicBezTo>
                    <a:cubicBezTo>
                      <a:pt x="335" y="117"/>
                      <a:pt x="352" y="135"/>
                      <a:pt x="377" y="131"/>
                    </a:cubicBezTo>
                    <a:cubicBezTo>
                      <a:pt x="393" y="129"/>
                      <a:pt x="407" y="110"/>
                      <a:pt x="416" y="103"/>
                    </a:cubicBezTo>
                    <a:close/>
                  </a:path>
                </a:pathLst>
              </a:custGeom>
              <a:grpFill/>
              <a:ln>
                <a:solidFill>
                  <a:srgbClr val="82828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7" name="Freeform 46">
                <a:extLst>
                  <a:ext uri="{FF2B5EF4-FFF2-40B4-BE49-F238E27FC236}">
                    <a16:creationId xmlns:a16="http://schemas.microsoft.com/office/drawing/2014/main" id="{29B62F78-6376-4074-B8E0-2A905A8C6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038" y="1608138"/>
                <a:ext cx="146050" cy="638175"/>
              </a:xfrm>
              <a:custGeom>
                <a:avLst/>
                <a:gdLst>
                  <a:gd name="T0" fmla="*/ 101 w 105"/>
                  <a:gd name="T1" fmla="*/ 454 h 454"/>
                  <a:gd name="T2" fmla="*/ 14 w 105"/>
                  <a:gd name="T3" fmla="*/ 417 h 454"/>
                  <a:gd name="T4" fmla="*/ 1 w 105"/>
                  <a:gd name="T5" fmla="*/ 393 h 454"/>
                  <a:gd name="T6" fmla="*/ 0 w 105"/>
                  <a:gd name="T7" fmla="*/ 63 h 454"/>
                  <a:gd name="T8" fmla="*/ 52 w 105"/>
                  <a:gd name="T9" fmla="*/ 0 h 454"/>
                  <a:gd name="T10" fmla="*/ 104 w 105"/>
                  <a:gd name="T11" fmla="*/ 59 h 454"/>
                  <a:gd name="T12" fmla="*/ 104 w 105"/>
                  <a:gd name="T13" fmla="*/ 443 h 454"/>
                  <a:gd name="T14" fmla="*/ 101 w 105"/>
                  <a:gd name="T15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454">
                    <a:moveTo>
                      <a:pt x="101" y="454"/>
                    </a:moveTo>
                    <a:cubicBezTo>
                      <a:pt x="70" y="441"/>
                      <a:pt x="42" y="430"/>
                      <a:pt x="14" y="417"/>
                    </a:cubicBezTo>
                    <a:cubicBezTo>
                      <a:pt x="8" y="413"/>
                      <a:pt x="1" y="401"/>
                      <a:pt x="1" y="393"/>
                    </a:cubicBezTo>
                    <a:cubicBezTo>
                      <a:pt x="0" y="283"/>
                      <a:pt x="0" y="173"/>
                      <a:pt x="0" y="63"/>
                    </a:cubicBezTo>
                    <a:cubicBezTo>
                      <a:pt x="1" y="21"/>
                      <a:pt x="19" y="1"/>
                      <a:pt x="52" y="0"/>
                    </a:cubicBezTo>
                    <a:cubicBezTo>
                      <a:pt x="84" y="0"/>
                      <a:pt x="103" y="19"/>
                      <a:pt x="104" y="59"/>
                    </a:cubicBezTo>
                    <a:cubicBezTo>
                      <a:pt x="105" y="187"/>
                      <a:pt x="104" y="315"/>
                      <a:pt x="104" y="443"/>
                    </a:cubicBezTo>
                    <a:cubicBezTo>
                      <a:pt x="104" y="446"/>
                      <a:pt x="102" y="449"/>
                      <a:pt x="101" y="454"/>
                    </a:cubicBezTo>
                    <a:close/>
                  </a:path>
                </a:pathLst>
              </a:custGeom>
              <a:grpFill/>
              <a:ln>
                <a:solidFill>
                  <a:srgbClr val="82828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8" name="Freeform 48">
                <a:extLst>
                  <a:ext uri="{FF2B5EF4-FFF2-40B4-BE49-F238E27FC236}">
                    <a16:creationId xmlns:a16="http://schemas.microsoft.com/office/drawing/2014/main" id="{C0BD6FBF-8844-4DA7-8B23-71CA6F177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663" y="2125663"/>
                <a:ext cx="138113" cy="285750"/>
              </a:xfrm>
              <a:custGeom>
                <a:avLst/>
                <a:gdLst>
                  <a:gd name="T0" fmla="*/ 1 w 100"/>
                  <a:gd name="T1" fmla="*/ 100 h 203"/>
                  <a:gd name="T2" fmla="*/ 1 w 100"/>
                  <a:gd name="T3" fmla="*/ 47 h 203"/>
                  <a:gd name="T4" fmla="*/ 51 w 100"/>
                  <a:gd name="T5" fmla="*/ 0 h 203"/>
                  <a:gd name="T6" fmla="*/ 98 w 100"/>
                  <a:gd name="T7" fmla="*/ 47 h 203"/>
                  <a:gd name="T8" fmla="*/ 98 w 100"/>
                  <a:gd name="T9" fmla="*/ 157 h 203"/>
                  <a:gd name="T10" fmla="*/ 49 w 100"/>
                  <a:gd name="T11" fmla="*/ 203 h 203"/>
                  <a:gd name="T12" fmla="*/ 1 w 100"/>
                  <a:gd name="T13" fmla="*/ 157 h 203"/>
                  <a:gd name="T14" fmla="*/ 1 w 100"/>
                  <a:gd name="T15" fmla="*/ 100 h 203"/>
                  <a:gd name="T16" fmla="*/ 1 w 100"/>
                  <a:gd name="T17" fmla="*/ 10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203">
                    <a:moveTo>
                      <a:pt x="1" y="100"/>
                    </a:moveTo>
                    <a:cubicBezTo>
                      <a:pt x="1" y="82"/>
                      <a:pt x="1" y="65"/>
                      <a:pt x="1" y="47"/>
                    </a:cubicBezTo>
                    <a:cubicBezTo>
                      <a:pt x="1" y="14"/>
                      <a:pt x="21" y="0"/>
                      <a:pt x="51" y="0"/>
                    </a:cubicBezTo>
                    <a:cubicBezTo>
                      <a:pt x="80" y="0"/>
                      <a:pt x="96" y="20"/>
                      <a:pt x="98" y="47"/>
                    </a:cubicBezTo>
                    <a:cubicBezTo>
                      <a:pt x="100" y="84"/>
                      <a:pt x="100" y="121"/>
                      <a:pt x="98" y="157"/>
                    </a:cubicBezTo>
                    <a:cubicBezTo>
                      <a:pt x="97" y="186"/>
                      <a:pt x="77" y="203"/>
                      <a:pt x="49" y="203"/>
                    </a:cubicBezTo>
                    <a:cubicBezTo>
                      <a:pt x="21" y="203"/>
                      <a:pt x="3" y="186"/>
                      <a:pt x="1" y="157"/>
                    </a:cubicBezTo>
                    <a:cubicBezTo>
                      <a:pt x="0" y="138"/>
                      <a:pt x="1" y="119"/>
                      <a:pt x="1" y="100"/>
                    </a:cubicBezTo>
                    <a:cubicBezTo>
                      <a:pt x="1" y="100"/>
                      <a:pt x="1" y="100"/>
                      <a:pt x="1" y="100"/>
                    </a:cubicBezTo>
                    <a:close/>
                  </a:path>
                </a:pathLst>
              </a:custGeom>
              <a:grpFill/>
              <a:ln>
                <a:solidFill>
                  <a:srgbClr val="82828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9" name="Freeform 50">
                <a:extLst>
                  <a:ext uri="{FF2B5EF4-FFF2-40B4-BE49-F238E27FC236}">
                    <a16:creationId xmlns:a16="http://schemas.microsoft.com/office/drawing/2014/main" id="{C806532C-3361-4C1F-9371-8BD7972E6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750" y="2078038"/>
                <a:ext cx="142875" cy="331788"/>
              </a:xfrm>
              <a:custGeom>
                <a:avLst/>
                <a:gdLst>
                  <a:gd name="T0" fmla="*/ 64 w 103"/>
                  <a:gd name="T1" fmla="*/ 234 h 236"/>
                  <a:gd name="T2" fmla="*/ 1 w 103"/>
                  <a:gd name="T3" fmla="*/ 181 h 236"/>
                  <a:gd name="T4" fmla="*/ 2 w 103"/>
                  <a:gd name="T5" fmla="*/ 60 h 236"/>
                  <a:gd name="T6" fmla="*/ 36 w 103"/>
                  <a:gd name="T7" fmla="*/ 2 h 236"/>
                  <a:gd name="T8" fmla="*/ 88 w 103"/>
                  <a:gd name="T9" fmla="*/ 18 h 236"/>
                  <a:gd name="T10" fmla="*/ 90 w 103"/>
                  <a:gd name="T11" fmla="*/ 97 h 236"/>
                  <a:gd name="T12" fmla="*/ 64 w 103"/>
                  <a:gd name="T13" fmla="*/ 23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236">
                    <a:moveTo>
                      <a:pt x="64" y="234"/>
                    </a:moveTo>
                    <a:cubicBezTo>
                      <a:pt x="20" y="236"/>
                      <a:pt x="3" y="221"/>
                      <a:pt x="1" y="181"/>
                    </a:cubicBezTo>
                    <a:cubicBezTo>
                      <a:pt x="0" y="141"/>
                      <a:pt x="1" y="101"/>
                      <a:pt x="2" y="60"/>
                    </a:cubicBezTo>
                    <a:cubicBezTo>
                      <a:pt x="2" y="35"/>
                      <a:pt x="6" y="7"/>
                      <a:pt x="36" y="2"/>
                    </a:cubicBezTo>
                    <a:cubicBezTo>
                      <a:pt x="53" y="0"/>
                      <a:pt x="84" y="8"/>
                      <a:pt x="88" y="18"/>
                    </a:cubicBezTo>
                    <a:cubicBezTo>
                      <a:pt x="96" y="43"/>
                      <a:pt x="103" y="84"/>
                      <a:pt x="90" y="97"/>
                    </a:cubicBezTo>
                    <a:cubicBezTo>
                      <a:pt x="48" y="139"/>
                      <a:pt x="40" y="182"/>
                      <a:pt x="64" y="234"/>
                    </a:cubicBezTo>
                    <a:close/>
                  </a:path>
                </a:pathLst>
              </a:custGeom>
              <a:grpFill/>
              <a:ln>
                <a:solidFill>
                  <a:srgbClr val="82828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endParaRPr lang="en-US"/>
              </a:p>
            </p:txBody>
          </p:sp>
          <p:sp>
            <p:nvSpPr>
              <p:cNvPr id="20" name="Freeform 52">
                <a:extLst>
                  <a:ext uri="{FF2B5EF4-FFF2-40B4-BE49-F238E27FC236}">
                    <a16:creationId xmlns:a16="http://schemas.microsoft.com/office/drawing/2014/main" id="{FDD87558-ED64-4A6C-9D57-5DC78C66F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188" y="2017713"/>
                <a:ext cx="138113" cy="179388"/>
              </a:xfrm>
              <a:custGeom>
                <a:avLst/>
                <a:gdLst>
                  <a:gd name="T0" fmla="*/ 1 w 99"/>
                  <a:gd name="T1" fmla="*/ 76 h 128"/>
                  <a:gd name="T2" fmla="*/ 1 w 99"/>
                  <a:gd name="T3" fmla="*/ 44 h 128"/>
                  <a:gd name="T4" fmla="*/ 48 w 99"/>
                  <a:gd name="T5" fmla="*/ 1 h 128"/>
                  <a:gd name="T6" fmla="*/ 96 w 99"/>
                  <a:gd name="T7" fmla="*/ 39 h 128"/>
                  <a:gd name="T8" fmla="*/ 97 w 99"/>
                  <a:gd name="T9" fmla="*/ 106 h 128"/>
                  <a:gd name="T10" fmla="*/ 78 w 99"/>
                  <a:gd name="T11" fmla="*/ 125 h 128"/>
                  <a:gd name="T12" fmla="*/ 50 w 99"/>
                  <a:gd name="T13" fmla="*/ 126 h 128"/>
                  <a:gd name="T14" fmla="*/ 1 w 99"/>
                  <a:gd name="T15" fmla="*/ 7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128">
                    <a:moveTo>
                      <a:pt x="1" y="76"/>
                    </a:moveTo>
                    <a:cubicBezTo>
                      <a:pt x="1" y="65"/>
                      <a:pt x="0" y="55"/>
                      <a:pt x="1" y="44"/>
                    </a:cubicBezTo>
                    <a:cubicBezTo>
                      <a:pt x="5" y="17"/>
                      <a:pt x="21" y="2"/>
                      <a:pt x="48" y="1"/>
                    </a:cubicBezTo>
                    <a:cubicBezTo>
                      <a:pt x="75" y="0"/>
                      <a:pt x="92" y="15"/>
                      <a:pt x="96" y="39"/>
                    </a:cubicBezTo>
                    <a:cubicBezTo>
                      <a:pt x="99" y="61"/>
                      <a:pt x="99" y="84"/>
                      <a:pt x="97" y="106"/>
                    </a:cubicBezTo>
                    <a:cubicBezTo>
                      <a:pt x="96" y="113"/>
                      <a:pt x="86" y="121"/>
                      <a:pt x="78" y="125"/>
                    </a:cubicBezTo>
                    <a:cubicBezTo>
                      <a:pt x="69" y="128"/>
                      <a:pt x="59" y="126"/>
                      <a:pt x="50" y="126"/>
                    </a:cubicBezTo>
                    <a:cubicBezTo>
                      <a:pt x="0" y="126"/>
                      <a:pt x="0" y="126"/>
                      <a:pt x="1" y="76"/>
                    </a:cubicBezTo>
                    <a:close/>
                  </a:path>
                </a:pathLst>
              </a:custGeom>
              <a:grpFill/>
              <a:ln>
                <a:solidFill>
                  <a:srgbClr val="82828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79">
              <a:extLst>
                <a:ext uri="{FF2B5EF4-FFF2-40B4-BE49-F238E27FC236}">
                  <a16:creationId xmlns:a16="http://schemas.microsoft.com/office/drawing/2014/main" id="{B27E265B-9B74-4401-B515-F818E3967FDF}"/>
                </a:ext>
              </a:extLst>
            </p:cNvPr>
            <p:cNvGrpSpPr/>
            <p:nvPr/>
          </p:nvGrpSpPr>
          <p:grpSpPr>
            <a:xfrm>
              <a:off x="874570" y="754321"/>
              <a:ext cx="1757660" cy="1408110"/>
              <a:chOff x="1468438" y="1019175"/>
              <a:chExt cx="1512887" cy="1408110"/>
            </a:xfrm>
            <a:solidFill>
              <a:srgbClr val="828282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Rounded Rectangle 77">
                <a:extLst>
                  <a:ext uri="{FF2B5EF4-FFF2-40B4-BE49-F238E27FC236}">
                    <a16:creationId xmlns:a16="http://schemas.microsoft.com/office/drawing/2014/main" id="{2FD400BC-5181-4387-897E-7195B927BB16}"/>
                  </a:ext>
                </a:extLst>
              </p:cNvPr>
              <p:cNvSpPr/>
              <p:nvPr/>
            </p:nvSpPr>
            <p:spPr>
              <a:xfrm>
                <a:off x="1468438" y="1019175"/>
                <a:ext cx="1512887" cy="11049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78">
                <a:extLst>
                  <a:ext uri="{FF2B5EF4-FFF2-40B4-BE49-F238E27FC236}">
                    <a16:creationId xmlns:a16="http://schemas.microsoft.com/office/drawing/2014/main" id="{8035A0C9-41CC-4618-9CA2-F8D2A1CB533F}"/>
                  </a:ext>
                </a:extLst>
              </p:cNvPr>
              <p:cNvSpPr/>
              <p:nvPr/>
            </p:nvSpPr>
            <p:spPr>
              <a:xfrm rot="10800000">
                <a:off x="1976275" y="2169531"/>
                <a:ext cx="497205" cy="25775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92">
              <a:extLst>
                <a:ext uri="{FF2B5EF4-FFF2-40B4-BE49-F238E27FC236}">
                  <a16:creationId xmlns:a16="http://schemas.microsoft.com/office/drawing/2014/main" id="{815792FC-F403-4A85-B8F1-FD879F8FA0F7}"/>
                </a:ext>
              </a:extLst>
            </p:cNvPr>
            <p:cNvSpPr txBox="1"/>
            <p:nvPr/>
          </p:nvSpPr>
          <p:spPr>
            <a:xfrm>
              <a:off x="907307" y="785564"/>
              <a:ext cx="1692186" cy="1006948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Gjør noe </a:t>
              </a:r>
              <a:r>
                <a:rPr lang="en-US" sz="1600" b="1" dirty="0">
                  <a:solidFill>
                    <a:schemeClr val="bg1"/>
                  </a:solidFill>
                </a:rPr>
                <a:t>FYSISK </a:t>
              </a:r>
            </a:p>
            <a:p>
              <a:pPr algn="ctr"/>
              <a:r>
                <a:rPr lang="en-US" sz="1600" dirty="0" err="1">
                  <a:solidFill>
                    <a:schemeClr val="bg1"/>
                  </a:solidFill>
                </a:rPr>
                <a:t>hver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dag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uppe 52">
            <a:extLst>
              <a:ext uri="{FF2B5EF4-FFF2-40B4-BE49-F238E27FC236}">
                <a16:creationId xmlns:a16="http://schemas.microsoft.com/office/drawing/2014/main" id="{F35739A6-1C1B-4131-BD25-50B67F73A0CD}"/>
              </a:ext>
            </a:extLst>
          </p:cNvPr>
          <p:cNvGrpSpPr/>
          <p:nvPr/>
        </p:nvGrpSpPr>
        <p:grpSpPr>
          <a:xfrm>
            <a:off x="3017003" y="754321"/>
            <a:ext cx="1757660" cy="3470954"/>
            <a:chOff x="2905378" y="754321"/>
            <a:chExt cx="1757660" cy="3470954"/>
          </a:xfrm>
        </p:grpSpPr>
        <p:grpSp>
          <p:nvGrpSpPr>
            <p:cNvPr id="21" name="Group 52">
              <a:extLst>
                <a:ext uri="{FF2B5EF4-FFF2-40B4-BE49-F238E27FC236}">
                  <a16:creationId xmlns:a16="http://schemas.microsoft.com/office/drawing/2014/main" id="{8028F643-E5F8-4179-9D87-485C8883DF63}"/>
                </a:ext>
              </a:extLst>
            </p:cNvPr>
            <p:cNvGrpSpPr/>
            <p:nvPr/>
          </p:nvGrpSpPr>
          <p:grpSpPr>
            <a:xfrm>
              <a:off x="3351480" y="2611232"/>
              <a:ext cx="865456" cy="1614043"/>
              <a:chOff x="3952875" y="1597025"/>
              <a:chExt cx="869951" cy="1622426"/>
            </a:xfrm>
            <a:solidFill>
              <a:schemeClr val="bg1">
                <a:lumMod val="7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85CB1E00-B1A6-4AD9-9A97-F5452F481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875" y="2252663"/>
                <a:ext cx="847725" cy="655638"/>
              </a:xfrm>
              <a:custGeom>
                <a:avLst/>
                <a:gdLst>
                  <a:gd name="T0" fmla="*/ 3 w 611"/>
                  <a:gd name="T1" fmla="*/ 159 h 468"/>
                  <a:gd name="T2" fmla="*/ 131 w 611"/>
                  <a:gd name="T3" fmla="*/ 135 h 468"/>
                  <a:gd name="T4" fmla="*/ 264 w 611"/>
                  <a:gd name="T5" fmla="*/ 142 h 468"/>
                  <a:gd name="T6" fmla="*/ 267 w 611"/>
                  <a:gd name="T7" fmla="*/ 153 h 468"/>
                  <a:gd name="T8" fmla="*/ 249 w 611"/>
                  <a:gd name="T9" fmla="*/ 176 h 468"/>
                  <a:gd name="T10" fmla="*/ 176 w 611"/>
                  <a:gd name="T11" fmla="*/ 328 h 468"/>
                  <a:gd name="T12" fmla="*/ 186 w 611"/>
                  <a:gd name="T13" fmla="*/ 364 h 468"/>
                  <a:gd name="T14" fmla="*/ 216 w 611"/>
                  <a:gd name="T15" fmla="*/ 336 h 468"/>
                  <a:gd name="T16" fmla="*/ 290 w 611"/>
                  <a:gd name="T17" fmla="*/ 193 h 468"/>
                  <a:gd name="T18" fmla="*/ 356 w 611"/>
                  <a:gd name="T19" fmla="*/ 151 h 468"/>
                  <a:gd name="T20" fmla="*/ 388 w 611"/>
                  <a:gd name="T21" fmla="*/ 271 h 468"/>
                  <a:gd name="T22" fmla="*/ 409 w 611"/>
                  <a:gd name="T23" fmla="*/ 299 h 468"/>
                  <a:gd name="T24" fmla="*/ 437 w 611"/>
                  <a:gd name="T25" fmla="*/ 303 h 468"/>
                  <a:gd name="T26" fmla="*/ 438 w 611"/>
                  <a:gd name="T27" fmla="*/ 275 h 468"/>
                  <a:gd name="T28" fmla="*/ 411 w 611"/>
                  <a:gd name="T29" fmla="*/ 143 h 468"/>
                  <a:gd name="T30" fmla="*/ 376 w 611"/>
                  <a:gd name="T31" fmla="*/ 105 h 468"/>
                  <a:gd name="T32" fmla="*/ 280 w 611"/>
                  <a:gd name="T33" fmla="*/ 104 h 468"/>
                  <a:gd name="T34" fmla="*/ 234 w 611"/>
                  <a:gd name="T35" fmla="*/ 53 h 468"/>
                  <a:gd name="T36" fmla="*/ 278 w 611"/>
                  <a:gd name="T37" fmla="*/ 5 h 468"/>
                  <a:gd name="T38" fmla="*/ 445 w 611"/>
                  <a:gd name="T39" fmla="*/ 7 h 468"/>
                  <a:gd name="T40" fmla="*/ 510 w 611"/>
                  <a:gd name="T41" fmla="*/ 55 h 468"/>
                  <a:gd name="T42" fmla="*/ 588 w 611"/>
                  <a:gd name="T43" fmla="*/ 193 h 468"/>
                  <a:gd name="T44" fmla="*/ 575 w 611"/>
                  <a:gd name="T45" fmla="*/ 316 h 468"/>
                  <a:gd name="T46" fmla="*/ 481 w 611"/>
                  <a:gd name="T47" fmla="*/ 426 h 468"/>
                  <a:gd name="T48" fmla="*/ 408 w 611"/>
                  <a:gd name="T49" fmla="*/ 464 h 468"/>
                  <a:gd name="T50" fmla="*/ 181 w 611"/>
                  <a:gd name="T51" fmla="*/ 464 h 468"/>
                  <a:gd name="T52" fmla="*/ 4 w 611"/>
                  <a:gd name="T53" fmla="*/ 298 h 468"/>
                  <a:gd name="T54" fmla="*/ 3 w 611"/>
                  <a:gd name="T55" fmla="*/ 159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11" h="468">
                    <a:moveTo>
                      <a:pt x="3" y="159"/>
                    </a:moveTo>
                    <a:cubicBezTo>
                      <a:pt x="47" y="151"/>
                      <a:pt x="84" y="144"/>
                      <a:pt x="131" y="135"/>
                    </a:cubicBezTo>
                    <a:cubicBezTo>
                      <a:pt x="161" y="172"/>
                      <a:pt x="214" y="149"/>
                      <a:pt x="264" y="142"/>
                    </a:cubicBezTo>
                    <a:cubicBezTo>
                      <a:pt x="265" y="146"/>
                      <a:pt x="266" y="149"/>
                      <a:pt x="267" y="153"/>
                    </a:cubicBezTo>
                    <a:cubicBezTo>
                      <a:pt x="261" y="161"/>
                      <a:pt x="255" y="169"/>
                      <a:pt x="249" y="176"/>
                    </a:cubicBezTo>
                    <a:cubicBezTo>
                      <a:pt x="209" y="219"/>
                      <a:pt x="188" y="272"/>
                      <a:pt x="176" y="328"/>
                    </a:cubicBezTo>
                    <a:cubicBezTo>
                      <a:pt x="174" y="339"/>
                      <a:pt x="183" y="352"/>
                      <a:pt x="186" y="364"/>
                    </a:cubicBezTo>
                    <a:cubicBezTo>
                      <a:pt x="196" y="354"/>
                      <a:pt x="213" y="347"/>
                      <a:pt x="216" y="336"/>
                    </a:cubicBezTo>
                    <a:cubicBezTo>
                      <a:pt x="229" y="282"/>
                      <a:pt x="249" y="231"/>
                      <a:pt x="290" y="193"/>
                    </a:cubicBezTo>
                    <a:cubicBezTo>
                      <a:pt x="309" y="175"/>
                      <a:pt x="335" y="164"/>
                      <a:pt x="356" y="151"/>
                    </a:cubicBezTo>
                    <a:cubicBezTo>
                      <a:pt x="368" y="197"/>
                      <a:pt x="377" y="235"/>
                      <a:pt x="388" y="271"/>
                    </a:cubicBezTo>
                    <a:cubicBezTo>
                      <a:pt x="392" y="282"/>
                      <a:pt x="400" y="293"/>
                      <a:pt x="409" y="299"/>
                    </a:cubicBezTo>
                    <a:cubicBezTo>
                      <a:pt x="416" y="304"/>
                      <a:pt x="428" y="302"/>
                      <a:pt x="437" y="303"/>
                    </a:cubicBezTo>
                    <a:cubicBezTo>
                      <a:pt x="438" y="293"/>
                      <a:pt x="443" y="281"/>
                      <a:pt x="438" y="275"/>
                    </a:cubicBezTo>
                    <a:cubicBezTo>
                      <a:pt x="410" y="235"/>
                      <a:pt x="402" y="191"/>
                      <a:pt x="411" y="143"/>
                    </a:cubicBezTo>
                    <a:cubicBezTo>
                      <a:pt x="415" y="115"/>
                      <a:pt x="404" y="104"/>
                      <a:pt x="376" y="105"/>
                    </a:cubicBezTo>
                    <a:cubicBezTo>
                      <a:pt x="344" y="107"/>
                      <a:pt x="312" y="105"/>
                      <a:pt x="280" y="104"/>
                    </a:cubicBezTo>
                    <a:cubicBezTo>
                      <a:pt x="247" y="103"/>
                      <a:pt x="233" y="84"/>
                      <a:pt x="234" y="53"/>
                    </a:cubicBezTo>
                    <a:cubicBezTo>
                      <a:pt x="234" y="25"/>
                      <a:pt x="248" y="5"/>
                      <a:pt x="278" y="5"/>
                    </a:cubicBezTo>
                    <a:cubicBezTo>
                      <a:pt x="334" y="4"/>
                      <a:pt x="390" y="0"/>
                      <a:pt x="445" y="7"/>
                    </a:cubicBezTo>
                    <a:cubicBezTo>
                      <a:pt x="469" y="11"/>
                      <a:pt x="495" y="33"/>
                      <a:pt x="510" y="55"/>
                    </a:cubicBezTo>
                    <a:cubicBezTo>
                      <a:pt x="540" y="98"/>
                      <a:pt x="563" y="146"/>
                      <a:pt x="588" y="193"/>
                    </a:cubicBezTo>
                    <a:cubicBezTo>
                      <a:pt x="611" y="237"/>
                      <a:pt x="606" y="278"/>
                      <a:pt x="575" y="316"/>
                    </a:cubicBezTo>
                    <a:cubicBezTo>
                      <a:pt x="544" y="353"/>
                      <a:pt x="515" y="393"/>
                      <a:pt x="481" y="426"/>
                    </a:cubicBezTo>
                    <a:cubicBezTo>
                      <a:pt x="462" y="445"/>
                      <a:pt x="433" y="462"/>
                      <a:pt x="408" y="464"/>
                    </a:cubicBezTo>
                    <a:cubicBezTo>
                      <a:pt x="333" y="468"/>
                      <a:pt x="257" y="466"/>
                      <a:pt x="181" y="464"/>
                    </a:cubicBezTo>
                    <a:cubicBezTo>
                      <a:pt x="80" y="462"/>
                      <a:pt x="12" y="383"/>
                      <a:pt x="4" y="298"/>
                    </a:cubicBezTo>
                    <a:cubicBezTo>
                      <a:pt x="0" y="250"/>
                      <a:pt x="3" y="201"/>
                      <a:pt x="3" y="159"/>
                    </a:cubicBezTo>
                    <a:close/>
                  </a:path>
                </a:pathLst>
              </a:custGeom>
              <a:grpFill/>
              <a:ln>
                <a:solidFill>
                  <a:srgbClr val="008EA6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5C7F6633-C211-497E-B6E6-29EE3E1C1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5138" y="1597025"/>
                <a:ext cx="547688" cy="711200"/>
              </a:xfrm>
              <a:custGeom>
                <a:avLst/>
                <a:gdLst>
                  <a:gd name="T0" fmla="*/ 318 w 396"/>
                  <a:gd name="T1" fmla="*/ 507 h 507"/>
                  <a:gd name="T2" fmla="*/ 166 w 396"/>
                  <a:gd name="T3" fmla="*/ 425 h 507"/>
                  <a:gd name="T4" fmla="*/ 155 w 396"/>
                  <a:gd name="T5" fmla="*/ 425 h 507"/>
                  <a:gd name="T6" fmla="*/ 42 w 396"/>
                  <a:gd name="T7" fmla="*/ 325 h 507"/>
                  <a:gd name="T8" fmla="*/ 6 w 396"/>
                  <a:gd name="T9" fmla="*/ 72 h 507"/>
                  <a:gd name="T10" fmla="*/ 40 w 396"/>
                  <a:gd name="T11" fmla="*/ 5 h 507"/>
                  <a:gd name="T12" fmla="*/ 98 w 396"/>
                  <a:gd name="T13" fmla="*/ 57 h 507"/>
                  <a:gd name="T14" fmla="*/ 172 w 396"/>
                  <a:gd name="T15" fmla="*/ 324 h 507"/>
                  <a:gd name="T16" fmla="*/ 199 w 396"/>
                  <a:gd name="T17" fmla="*/ 361 h 507"/>
                  <a:gd name="T18" fmla="*/ 227 w 396"/>
                  <a:gd name="T19" fmla="*/ 321 h 507"/>
                  <a:gd name="T20" fmla="*/ 304 w 396"/>
                  <a:gd name="T21" fmla="*/ 51 h 507"/>
                  <a:gd name="T22" fmla="*/ 359 w 396"/>
                  <a:gd name="T23" fmla="*/ 11 h 507"/>
                  <a:gd name="T24" fmla="*/ 392 w 396"/>
                  <a:gd name="T25" fmla="*/ 68 h 507"/>
                  <a:gd name="T26" fmla="*/ 345 w 396"/>
                  <a:gd name="T27" fmla="*/ 381 h 507"/>
                  <a:gd name="T28" fmla="*/ 329 w 396"/>
                  <a:gd name="T29" fmla="*/ 486 h 507"/>
                  <a:gd name="T30" fmla="*/ 318 w 396"/>
                  <a:gd name="T31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6" h="507">
                    <a:moveTo>
                      <a:pt x="318" y="507"/>
                    </a:moveTo>
                    <a:cubicBezTo>
                      <a:pt x="282" y="442"/>
                      <a:pt x="229" y="423"/>
                      <a:pt x="166" y="425"/>
                    </a:cubicBezTo>
                    <a:cubicBezTo>
                      <a:pt x="162" y="426"/>
                      <a:pt x="159" y="425"/>
                      <a:pt x="155" y="425"/>
                    </a:cubicBezTo>
                    <a:cubicBezTo>
                      <a:pt x="53" y="425"/>
                      <a:pt x="54" y="425"/>
                      <a:pt x="42" y="325"/>
                    </a:cubicBezTo>
                    <a:cubicBezTo>
                      <a:pt x="32" y="240"/>
                      <a:pt x="18" y="156"/>
                      <a:pt x="6" y="72"/>
                    </a:cubicBezTo>
                    <a:cubicBezTo>
                      <a:pt x="0" y="29"/>
                      <a:pt x="10" y="11"/>
                      <a:pt x="40" y="5"/>
                    </a:cubicBezTo>
                    <a:cubicBezTo>
                      <a:pt x="70" y="0"/>
                      <a:pt x="87" y="16"/>
                      <a:pt x="98" y="57"/>
                    </a:cubicBezTo>
                    <a:cubicBezTo>
                      <a:pt x="122" y="146"/>
                      <a:pt x="146" y="235"/>
                      <a:pt x="172" y="324"/>
                    </a:cubicBezTo>
                    <a:cubicBezTo>
                      <a:pt x="176" y="338"/>
                      <a:pt x="190" y="349"/>
                      <a:pt x="199" y="361"/>
                    </a:cubicBezTo>
                    <a:cubicBezTo>
                      <a:pt x="209" y="348"/>
                      <a:pt x="223" y="336"/>
                      <a:pt x="227" y="321"/>
                    </a:cubicBezTo>
                    <a:cubicBezTo>
                      <a:pt x="254" y="231"/>
                      <a:pt x="279" y="141"/>
                      <a:pt x="304" y="51"/>
                    </a:cubicBezTo>
                    <a:cubicBezTo>
                      <a:pt x="312" y="21"/>
                      <a:pt x="329" y="5"/>
                      <a:pt x="359" y="11"/>
                    </a:cubicBezTo>
                    <a:cubicBezTo>
                      <a:pt x="390" y="17"/>
                      <a:pt x="396" y="42"/>
                      <a:pt x="392" y="68"/>
                    </a:cubicBezTo>
                    <a:cubicBezTo>
                      <a:pt x="377" y="173"/>
                      <a:pt x="361" y="277"/>
                      <a:pt x="345" y="381"/>
                    </a:cubicBezTo>
                    <a:cubicBezTo>
                      <a:pt x="340" y="416"/>
                      <a:pt x="335" y="451"/>
                      <a:pt x="329" y="486"/>
                    </a:cubicBezTo>
                    <a:cubicBezTo>
                      <a:pt x="328" y="491"/>
                      <a:pt x="323" y="496"/>
                      <a:pt x="318" y="507"/>
                    </a:cubicBezTo>
                    <a:close/>
                  </a:path>
                </a:pathLst>
              </a:custGeom>
              <a:grpFill/>
              <a:ln>
                <a:solidFill>
                  <a:srgbClr val="008EA6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24" name="Freeform 45">
                <a:extLst>
                  <a:ext uri="{FF2B5EF4-FFF2-40B4-BE49-F238E27FC236}">
                    <a16:creationId xmlns:a16="http://schemas.microsoft.com/office/drawing/2014/main" id="{78A1C41F-CCA5-4327-B49B-4818FFD506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9550" y="2967038"/>
                <a:ext cx="654050" cy="252413"/>
              </a:xfrm>
              <a:custGeom>
                <a:avLst/>
                <a:gdLst>
                  <a:gd name="T0" fmla="*/ 239 w 472"/>
                  <a:gd name="T1" fmla="*/ 1 h 180"/>
                  <a:gd name="T2" fmla="*/ 428 w 472"/>
                  <a:gd name="T3" fmla="*/ 1 h 180"/>
                  <a:gd name="T4" fmla="*/ 471 w 472"/>
                  <a:gd name="T5" fmla="*/ 42 h 180"/>
                  <a:gd name="T6" fmla="*/ 471 w 472"/>
                  <a:gd name="T7" fmla="*/ 142 h 180"/>
                  <a:gd name="T8" fmla="*/ 434 w 472"/>
                  <a:gd name="T9" fmla="*/ 180 h 180"/>
                  <a:gd name="T10" fmla="*/ 36 w 472"/>
                  <a:gd name="T11" fmla="*/ 179 h 180"/>
                  <a:gd name="T12" fmla="*/ 0 w 472"/>
                  <a:gd name="T13" fmla="*/ 140 h 180"/>
                  <a:gd name="T14" fmla="*/ 1 w 472"/>
                  <a:gd name="T15" fmla="*/ 48 h 180"/>
                  <a:gd name="T16" fmla="*/ 51 w 472"/>
                  <a:gd name="T17" fmla="*/ 1 h 180"/>
                  <a:gd name="T18" fmla="*/ 239 w 472"/>
                  <a:gd name="T19" fmla="*/ 1 h 180"/>
                  <a:gd name="T20" fmla="*/ 239 w 472"/>
                  <a:gd name="T21" fmla="*/ 1 h 180"/>
                  <a:gd name="T22" fmla="*/ 374 w 472"/>
                  <a:gd name="T23" fmla="*/ 45 h 180"/>
                  <a:gd name="T24" fmla="*/ 335 w 472"/>
                  <a:gd name="T25" fmla="*/ 91 h 180"/>
                  <a:gd name="T26" fmla="*/ 377 w 472"/>
                  <a:gd name="T27" fmla="*/ 130 h 180"/>
                  <a:gd name="T28" fmla="*/ 419 w 472"/>
                  <a:gd name="T29" fmla="*/ 87 h 180"/>
                  <a:gd name="T30" fmla="*/ 374 w 472"/>
                  <a:gd name="T31" fmla="*/ 4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2" h="180">
                    <a:moveTo>
                      <a:pt x="239" y="1"/>
                    </a:moveTo>
                    <a:cubicBezTo>
                      <a:pt x="302" y="1"/>
                      <a:pt x="365" y="2"/>
                      <a:pt x="428" y="1"/>
                    </a:cubicBezTo>
                    <a:cubicBezTo>
                      <a:pt x="458" y="0"/>
                      <a:pt x="472" y="12"/>
                      <a:pt x="471" y="42"/>
                    </a:cubicBezTo>
                    <a:cubicBezTo>
                      <a:pt x="471" y="76"/>
                      <a:pt x="471" y="109"/>
                      <a:pt x="471" y="142"/>
                    </a:cubicBezTo>
                    <a:cubicBezTo>
                      <a:pt x="471" y="167"/>
                      <a:pt x="459" y="180"/>
                      <a:pt x="434" y="180"/>
                    </a:cubicBezTo>
                    <a:cubicBezTo>
                      <a:pt x="302" y="180"/>
                      <a:pt x="169" y="180"/>
                      <a:pt x="36" y="179"/>
                    </a:cubicBezTo>
                    <a:cubicBezTo>
                      <a:pt x="12" y="179"/>
                      <a:pt x="0" y="165"/>
                      <a:pt x="0" y="140"/>
                    </a:cubicBezTo>
                    <a:cubicBezTo>
                      <a:pt x="1" y="109"/>
                      <a:pt x="0" y="79"/>
                      <a:pt x="1" y="48"/>
                    </a:cubicBezTo>
                    <a:cubicBezTo>
                      <a:pt x="2" y="8"/>
                      <a:pt x="9" y="1"/>
                      <a:pt x="51" y="1"/>
                    </a:cubicBezTo>
                    <a:cubicBezTo>
                      <a:pt x="113" y="1"/>
                      <a:pt x="176" y="1"/>
                      <a:pt x="239" y="1"/>
                    </a:cubicBezTo>
                    <a:cubicBezTo>
                      <a:pt x="239" y="1"/>
                      <a:pt x="239" y="1"/>
                      <a:pt x="239" y="1"/>
                    </a:cubicBezTo>
                    <a:close/>
                    <a:moveTo>
                      <a:pt x="374" y="45"/>
                    </a:moveTo>
                    <a:cubicBezTo>
                      <a:pt x="350" y="51"/>
                      <a:pt x="333" y="65"/>
                      <a:pt x="335" y="91"/>
                    </a:cubicBezTo>
                    <a:cubicBezTo>
                      <a:pt x="337" y="116"/>
                      <a:pt x="353" y="131"/>
                      <a:pt x="377" y="130"/>
                    </a:cubicBezTo>
                    <a:cubicBezTo>
                      <a:pt x="403" y="130"/>
                      <a:pt x="419" y="113"/>
                      <a:pt x="419" y="87"/>
                    </a:cubicBezTo>
                    <a:cubicBezTo>
                      <a:pt x="418" y="61"/>
                      <a:pt x="400" y="49"/>
                      <a:pt x="374" y="45"/>
                    </a:cubicBezTo>
                    <a:close/>
                  </a:path>
                </a:pathLst>
              </a:custGeom>
              <a:grpFill/>
              <a:ln>
                <a:solidFill>
                  <a:srgbClr val="008EA6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endParaRPr lang="en-US"/>
              </a:p>
            </p:txBody>
          </p:sp>
          <p:sp>
            <p:nvSpPr>
              <p:cNvPr id="25" name="Freeform 49">
                <a:extLst>
                  <a:ext uri="{FF2B5EF4-FFF2-40B4-BE49-F238E27FC236}">
                    <a16:creationId xmlns:a16="http://schemas.microsoft.com/office/drawing/2014/main" id="{8BEB6F3F-E6D9-43AC-B6A3-4C532C073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463" y="2125663"/>
                <a:ext cx="138113" cy="288925"/>
              </a:xfrm>
              <a:custGeom>
                <a:avLst/>
                <a:gdLst>
                  <a:gd name="T0" fmla="*/ 99 w 100"/>
                  <a:gd name="T1" fmla="*/ 102 h 206"/>
                  <a:gd name="T2" fmla="*/ 96 w 100"/>
                  <a:gd name="T3" fmla="*/ 166 h 206"/>
                  <a:gd name="T4" fmla="*/ 52 w 100"/>
                  <a:gd name="T5" fmla="*/ 202 h 206"/>
                  <a:gd name="T6" fmla="*/ 5 w 100"/>
                  <a:gd name="T7" fmla="*/ 169 h 206"/>
                  <a:gd name="T8" fmla="*/ 5 w 100"/>
                  <a:gd name="T9" fmla="*/ 36 h 206"/>
                  <a:gd name="T10" fmla="*/ 55 w 100"/>
                  <a:gd name="T11" fmla="*/ 2 h 206"/>
                  <a:gd name="T12" fmla="*/ 98 w 100"/>
                  <a:gd name="T13" fmla="*/ 45 h 206"/>
                  <a:gd name="T14" fmla="*/ 98 w 100"/>
                  <a:gd name="T15" fmla="*/ 102 h 206"/>
                  <a:gd name="T16" fmla="*/ 99 w 100"/>
                  <a:gd name="T17" fmla="*/ 102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206">
                    <a:moveTo>
                      <a:pt x="99" y="102"/>
                    </a:moveTo>
                    <a:cubicBezTo>
                      <a:pt x="98" y="123"/>
                      <a:pt x="98" y="145"/>
                      <a:pt x="96" y="166"/>
                    </a:cubicBezTo>
                    <a:cubicBezTo>
                      <a:pt x="93" y="191"/>
                      <a:pt x="73" y="206"/>
                      <a:pt x="52" y="202"/>
                    </a:cubicBezTo>
                    <a:cubicBezTo>
                      <a:pt x="34" y="199"/>
                      <a:pt x="7" y="182"/>
                      <a:pt x="5" y="169"/>
                    </a:cubicBezTo>
                    <a:cubicBezTo>
                      <a:pt x="0" y="125"/>
                      <a:pt x="2" y="80"/>
                      <a:pt x="5" y="36"/>
                    </a:cubicBezTo>
                    <a:cubicBezTo>
                      <a:pt x="7" y="9"/>
                      <a:pt x="28" y="0"/>
                      <a:pt x="55" y="2"/>
                    </a:cubicBezTo>
                    <a:cubicBezTo>
                      <a:pt x="82" y="4"/>
                      <a:pt x="95" y="20"/>
                      <a:pt x="98" y="45"/>
                    </a:cubicBezTo>
                    <a:cubicBezTo>
                      <a:pt x="100" y="64"/>
                      <a:pt x="98" y="83"/>
                      <a:pt x="98" y="102"/>
                    </a:cubicBezTo>
                    <a:cubicBezTo>
                      <a:pt x="98" y="102"/>
                      <a:pt x="99" y="102"/>
                      <a:pt x="99" y="102"/>
                    </a:cubicBezTo>
                    <a:close/>
                  </a:path>
                </a:pathLst>
              </a:custGeom>
              <a:grpFill/>
              <a:ln>
                <a:solidFill>
                  <a:srgbClr val="008EA6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DBF4FC5A-533D-4E84-81CC-232E29832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138" y="2076450"/>
                <a:ext cx="138113" cy="333375"/>
              </a:xfrm>
              <a:custGeom>
                <a:avLst/>
                <a:gdLst>
                  <a:gd name="T0" fmla="*/ 61 w 100"/>
                  <a:gd name="T1" fmla="*/ 235 h 238"/>
                  <a:gd name="T2" fmla="*/ 1 w 100"/>
                  <a:gd name="T3" fmla="*/ 191 h 238"/>
                  <a:gd name="T4" fmla="*/ 2 w 100"/>
                  <a:gd name="T5" fmla="*/ 48 h 238"/>
                  <a:gd name="T6" fmla="*/ 54 w 100"/>
                  <a:gd name="T7" fmla="*/ 2 h 238"/>
                  <a:gd name="T8" fmla="*/ 99 w 100"/>
                  <a:gd name="T9" fmla="*/ 51 h 238"/>
                  <a:gd name="T10" fmla="*/ 75 w 100"/>
                  <a:gd name="T11" fmla="*/ 117 h 238"/>
                  <a:gd name="T12" fmla="*/ 53 w 100"/>
                  <a:gd name="T13" fmla="*/ 205 h 238"/>
                  <a:gd name="T14" fmla="*/ 61 w 100"/>
                  <a:gd name="T15" fmla="*/ 2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238">
                    <a:moveTo>
                      <a:pt x="61" y="235"/>
                    </a:moveTo>
                    <a:cubicBezTo>
                      <a:pt x="24" y="238"/>
                      <a:pt x="3" y="223"/>
                      <a:pt x="1" y="191"/>
                    </a:cubicBezTo>
                    <a:cubicBezTo>
                      <a:pt x="0" y="143"/>
                      <a:pt x="0" y="96"/>
                      <a:pt x="2" y="48"/>
                    </a:cubicBezTo>
                    <a:cubicBezTo>
                      <a:pt x="3" y="19"/>
                      <a:pt x="26" y="0"/>
                      <a:pt x="54" y="2"/>
                    </a:cubicBezTo>
                    <a:cubicBezTo>
                      <a:pt x="83" y="5"/>
                      <a:pt x="99" y="20"/>
                      <a:pt x="99" y="51"/>
                    </a:cubicBezTo>
                    <a:cubicBezTo>
                      <a:pt x="100" y="76"/>
                      <a:pt x="97" y="98"/>
                      <a:pt x="75" y="117"/>
                    </a:cubicBezTo>
                    <a:cubicBezTo>
                      <a:pt x="50" y="139"/>
                      <a:pt x="43" y="171"/>
                      <a:pt x="53" y="205"/>
                    </a:cubicBezTo>
                    <a:cubicBezTo>
                      <a:pt x="56" y="215"/>
                      <a:pt x="58" y="225"/>
                      <a:pt x="61" y="235"/>
                    </a:cubicBezTo>
                    <a:close/>
                  </a:path>
                </a:pathLst>
              </a:custGeom>
              <a:grpFill/>
              <a:ln>
                <a:solidFill>
                  <a:srgbClr val="008EA6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80">
              <a:extLst>
                <a:ext uri="{FF2B5EF4-FFF2-40B4-BE49-F238E27FC236}">
                  <a16:creationId xmlns:a16="http://schemas.microsoft.com/office/drawing/2014/main" id="{2885B241-8902-4761-86BE-EEE1C63B751F}"/>
                </a:ext>
              </a:extLst>
            </p:cNvPr>
            <p:cNvGrpSpPr/>
            <p:nvPr/>
          </p:nvGrpSpPr>
          <p:grpSpPr>
            <a:xfrm>
              <a:off x="2905378" y="754321"/>
              <a:ext cx="1757660" cy="1431965"/>
              <a:chOff x="1468438" y="1019175"/>
              <a:chExt cx="1512887" cy="1431965"/>
            </a:xfrm>
            <a:solidFill>
              <a:srgbClr val="008EA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Rounded Rectangle 81">
                <a:extLst>
                  <a:ext uri="{FF2B5EF4-FFF2-40B4-BE49-F238E27FC236}">
                    <a16:creationId xmlns:a16="http://schemas.microsoft.com/office/drawing/2014/main" id="{63E7783F-ABF5-4484-8F72-91E2F5CFC59F}"/>
                  </a:ext>
                </a:extLst>
              </p:cNvPr>
              <p:cNvSpPr/>
              <p:nvPr/>
            </p:nvSpPr>
            <p:spPr>
              <a:xfrm>
                <a:off x="1468438" y="1019175"/>
                <a:ext cx="1512887" cy="11049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82">
                <a:extLst>
                  <a:ext uri="{FF2B5EF4-FFF2-40B4-BE49-F238E27FC236}">
                    <a16:creationId xmlns:a16="http://schemas.microsoft.com/office/drawing/2014/main" id="{6D273FBF-AF97-48E5-BC29-72C1BE85C406}"/>
                  </a:ext>
                </a:extLst>
              </p:cNvPr>
              <p:cNvSpPr/>
              <p:nvPr/>
            </p:nvSpPr>
            <p:spPr>
              <a:xfrm rot="10800000">
                <a:off x="1976276" y="2180610"/>
                <a:ext cx="497205" cy="27053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93">
              <a:extLst>
                <a:ext uri="{FF2B5EF4-FFF2-40B4-BE49-F238E27FC236}">
                  <a16:creationId xmlns:a16="http://schemas.microsoft.com/office/drawing/2014/main" id="{E6A15D3A-3BC2-4636-99DB-3A6878438B74}"/>
                </a:ext>
              </a:extLst>
            </p:cNvPr>
            <p:cNvSpPr txBox="1"/>
            <p:nvPr/>
          </p:nvSpPr>
          <p:spPr>
            <a:xfrm>
              <a:off x="2938115" y="785564"/>
              <a:ext cx="1692186" cy="1006948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Gjør noe </a:t>
              </a:r>
              <a:r>
                <a:rPr lang="en-US" sz="1600" b="1" dirty="0">
                  <a:solidFill>
                    <a:schemeClr val="bg1"/>
                  </a:solidFill>
                </a:rPr>
                <a:t>AVSLAPPENDE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hver dag</a:t>
              </a:r>
            </a:p>
          </p:txBody>
        </p:sp>
      </p:grpSp>
      <p:grpSp>
        <p:nvGrpSpPr>
          <p:cNvPr id="54" name="Gruppe 53">
            <a:extLst>
              <a:ext uri="{FF2B5EF4-FFF2-40B4-BE49-F238E27FC236}">
                <a16:creationId xmlns:a16="http://schemas.microsoft.com/office/drawing/2014/main" id="{7FCE7879-0D25-4287-81BD-6F3C0A252903}"/>
              </a:ext>
            </a:extLst>
          </p:cNvPr>
          <p:cNvGrpSpPr/>
          <p:nvPr/>
        </p:nvGrpSpPr>
        <p:grpSpPr>
          <a:xfrm>
            <a:off x="5206347" y="754321"/>
            <a:ext cx="1757660" cy="3478950"/>
            <a:chOff x="5011594" y="754321"/>
            <a:chExt cx="1757660" cy="3478950"/>
          </a:xfrm>
        </p:grpSpPr>
        <p:grpSp>
          <p:nvGrpSpPr>
            <p:cNvPr id="7" name="Group 35">
              <a:extLst>
                <a:ext uri="{FF2B5EF4-FFF2-40B4-BE49-F238E27FC236}">
                  <a16:creationId xmlns:a16="http://schemas.microsoft.com/office/drawing/2014/main" id="{0FB8AB8B-C77E-45ED-B813-D412D8FCAB11}"/>
                </a:ext>
              </a:extLst>
            </p:cNvPr>
            <p:cNvGrpSpPr/>
            <p:nvPr/>
          </p:nvGrpSpPr>
          <p:grpSpPr>
            <a:xfrm>
              <a:off x="5415593" y="2549562"/>
              <a:ext cx="949663" cy="1683709"/>
              <a:chOff x="5416550" y="1533525"/>
              <a:chExt cx="950913" cy="1685926"/>
            </a:xfrm>
            <a:solidFill>
              <a:schemeClr val="bg1">
                <a:lumMod val="7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Freeform 37">
                <a:extLst>
                  <a:ext uri="{FF2B5EF4-FFF2-40B4-BE49-F238E27FC236}">
                    <a16:creationId xmlns:a16="http://schemas.microsoft.com/office/drawing/2014/main" id="{D19FDADC-72B3-4AD0-A5FD-B71DBE1BF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6550" y="1533525"/>
                <a:ext cx="950913" cy="1374775"/>
              </a:xfrm>
              <a:custGeom>
                <a:avLst/>
                <a:gdLst>
                  <a:gd name="T0" fmla="*/ 6 w 686"/>
                  <a:gd name="T1" fmla="*/ 659 h 981"/>
                  <a:gd name="T2" fmla="*/ 151 w 686"/>
                  <a:gd name="T3" fmla="*/ 553 h 981"/>
                  <a:gd name="T4" fmla="*/ 102 w 686"/>
                  <a:gd name="T5" fmla="*/ 250 h 981"/>
                  <a:gd name="T6" fmla="*/ 72 w 686"/>
                  <a:gd name="T7" fmla="*/ 115 h 981"/>
                  <a:gd name="T8" fmla="*/ 103 w 686"/>
                  <a:gd name="T9" fmla="*/ 50 h 981"/>
                  <a:gd name="T10" fmla="*/ 164 w 686"/>
                  <a:gd name="T11" fmla="*/ 89 h 981"/>
                  <a:gd name="T12" fmla="*/ 243 w 686"/>
                  <a:gd name="T13" fmla="*/ 347 h 981"/>
                  <a:gd name="T14" fmla="*/ 259 w 686"/>
                  <a:gd name="T15" fmla="*/ 394 h 981"/>
                  <a:gd name="T16" fmla="*/ 283 w 686"/>
                  <a:gd name="T17" fmla="*/ 416 h 981"/>
                  <a:gd name="T18" fmla="*/ 303 w 686"/>
                  <a:gd name="T19" fmla="*/ 391 h 981"/>
                  <a:gd name="T20" fmla="*/ 309 w 686"/>
                  <a:gd name="T21" fmla="*/ 303 h 981"/>
                  <a:gd name="T22" fmla="*/ 329 w 686"/>
                  <a:gd name="T23" fmla="*/ 48 h 981"/>
                  <a:gd name="T24" fmla="*/ 375 w 686"/>
                  <a:gd name="T25" fmla="*/ 1 h 981"/>
                  <a:gd name="T26" fmla="*/ 418 w 686"/>
                  <a:gd name="T27" fmla="*/ 51 h 981"/>
                  <a:gd name="T28" fmla="*/ 438 w 686"/>
                  <a:gd name="T29" fmla="*/ 352 h 981"/>
                  <a:gd name="T30" fmla="*/ 439 w 686"/>
                  <a:gd name="T31" fmla="*/ 366 h 981"/>
                  <a:gd name="T32" fmla="*/ 460 w 686"/>
                  <a:gd name="T33" fmla="*/ 412 h 981"/>
                  <a:gd name="T34" fmla="*/ 492 w 686"/>
                  <a:gd name="T35" fmla="*/ 371 h 981"/>
                  <a:gd name="T36" fmla="*/ 589 w 686"/>
                  <a:gd name="T37" fmla="*/ 93 h 981"/>
                  <a:gd name="T38" fmla="*/ 649 w 686"/>
                  <a:gd name="T39" fmla="*/ 58 h 981"/>
                  <a:gd name="T40" fmla="*/ 678 w 686"/>
                  <a:gd name="T41" fmla="*/ 116 h 981"/>
                  <a:gd name="T42" fmla="*/ 567 w 686"/>
                  <a:gd name="T43" fmla="*/ 526 h 981"/>
                  <a:gd name="T44" fmla="*/ 557 w 686"/>
                  <a:gd name="T45" fmla="*/ 554 h 981"/>
                  <a:gd name="T46" fmla="*/ 541 w 686"/>
                  <a:gd name="T47" fmla="*/ 533 h 981"/>
                  <a:gd name="T48" fmla="*/ 423 w 686"/>
                  <a:gd name="T49" fmla="*/ 471 h 981"/>
                  <a:gd name="T50" fmla="*/ 295 w 686"/>
                  <a:gd name="T51" fmla="*/ 471 h 981"/>
                  <a:gd name="T52" fmla="*/ 193 w 686"/>
                  <a:gd name="T53" fmla="*/ 545 h 981"/>
                  <a:gd name="T54" fmla="*/ 254 w 686"/>
                  <a:gd name="T55" fmla="*/ 656 h 981"/>
                  <a:gd name="T56" fmla="*/ 266 w 686"/>
                  <a:gd name="T57" fmla="*/ 665 h 981"/>
                  <a:gd name="T58" fmla="*/ 212 w 686"/>
                  <a:gd name="T59" fmla="*/ 748 h 981"/>
                  <a:gd name="T60" fmla="*/ 176 w 686"/>
                  <a:gd name="T61" fmla="*/ 847 h 981"/>
                  <a:gd name="T62" fmla="*/ 187 w 686"/>
                  <a:gd name="T63" fmla="*/ 877 h 981"/>
                  <a:gd name="T64" fmla="*/ 214 w 686"/>
                  <a:gd name="T65" fmla="*/ 856 h 981"/>
                  <a:gd name="T66" fmla="*/ 289 w 686"/>
                  <a:gd name="T67" fmla="*/ 709 h 981"/>
                  <a:gd name="T68" fmla="*/ 361 w 686"/>
                  <a:gd name="T69" fmla="*/ 660 h 981"/>
                  <a:gd name="T70" fmla="*/ 378 w 686"/>
                  <a:gd name="T71" fmla="*/ 752 h 981"/>
                  <a:gd name="T72" fmla="*/ 413 w 686"/>
                  <a:gd name="T73" fmla="*/ 812 h 981"/>
                  <a:gd name="T74" fmla="*/ 441 w 686"/>
                  <a:gd name="T75" fmla="*/ 815 h 981"/>
                  <a:gd name="T76" fmla="*/ 442 w 686"/>
                  <a:gd name="T77" fmla="*/ 790 h 981"/>
                  <a:gd name="T78" fmla="*/ 414 w 686"/>
                  <a:gd name="T79" fmla="*/ 659 h 981"/>
                  <a:gd name="T80" fmla="*/ 375 w 686"/>
                  <a:gd name="T81" fmla="*/ 619 h 981"/>
                  <a:gd name="T82" fmla="*/ 286 w 686"/>
                  <a:gd name="T83" fmla="*/ 618 h 981"/>
                  <a:gd name="T84" fmla="*/ 236 w 686"/>
                  <a:gd name="T85" fmla="*/ 567 h 981"/>
                  <a:gd name="T86" fmla="*/ 287 w 686"/>
                  <a:gd name="T87" fmla="*/ 517 h 981"/>
                  <a:gd name="T88" fmla="*/ 429 w 686"/>
                  <a:gd name="T89" fmla="*/ 516 h 981"/>
                  <a:gd name="T90" fmla="*/ 513 w 686"/>
                  <a:gd name="T91" fmla="*/ 568 h 981"/>
                  <a:gd name="T92" fmla="*/ 589 w 686"/>
                  <a:gd name="T93" fmla="*/ 704 h 981"/>
                  <a:gd name="T94" fmla="*/ 564 w 686"/>
                  <a:gd name="T95" fmla="*/ 846 h 981"/>
                  <a:gd name="T96" fmla="*/ 483 w 686"/>
                  <a:gd name="T97" fmla="*/ 940 h 981"/>
                  <a:gd name="T98" fmla="*/ 406 w 686"/>
                  <a:gd name="T99" fmla="*/ 977 h 981"/>
                  <a:gd name="T100" fmla="*/ 179 w 686"/>
                  <a:gd name="T101" fmla="*/ 976 h 981"/>
                  <a:gd name="T102" fmla="*/ 8 w 686"/>
                  <a:gd name="T103" fmla="*/ 824 h 981"/>
                  <a:gd name="T104" fmla="*/ 6 w 686"/>
                  <a:gd name="T105" fmla="*/ 659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6" h="981">
                    <a:moveTo>
                      <a:pt x="6" y="659"/>
                    </a:moveTo>
                    <a:cubicBezTo>
                      <a:pt x="97" y="686"/>
                      <a:pt x="144" y="645"/>
                      <a:pt x="151" y="553"/>
                    </a:cubicBezTo>
                    <a:cubicBezTo>
                      <a:pt x="159" y="447"/>
                      <a:pt x="120" y="351"/>
                      <a:pt x="102" y="250"/>
                    </a:cubicBezTo>
                    <a:cubicBezTo>
                      <a:pt x="94" y="205"/>
                      <a:pt x="82" y="160"/>
                      <a:pt x="72" y="115"/>
                    </a:cubicBezTo>
                    <a:cubicBezTo>
                      <a:pt x="65" y="79"/>
                      <a:pt x="75" y="58"/>
                      <a:pt x="103" y="50"/>
                    </a:cubicBezTo>
                    <a:cubicBezTo>
                      <a:pt x="133" y="43"/>
                      <a:pt x="153" y="55"/>
                      <a:pt x="164" y="89"/>
                    </a:cubicBezTo>
                    <a:cubicBezTo>
                      <a:pt x="191" y="175"/>
                      <a:pt x="217" y="261"/>
                      <a:pt x="243" y="347"/>
                    </a:cubicBezTo>
                    <a:cubicBezTo>
                      <a:pt x="248" y="363"/>
                      <a:pt x="252" y="379"/>
                      <a:pt x="259" y="394"/>
                    </a:cubicBezTo>
                    <a:cubicBezTo>
                      <a:pt x="264" y="403"/>
                      <a:pt x="275" y="409"/>
                      <a:pt x="283" y="416"/>
                    </a:cubicBezTo>
                    <a:cubicBezTo>
                      <a:pt x="290" y="408"/>
                      <a:pt x="302" y="400"/>
                      <a:pt x="303" y="391"/>
                    </a:cubicBezTo>
                    <a:cubicBezTo>
                      <a:pt x="307" y="362"/>
                      <a:pt x="307" y="332"/>
                      <a:pt x="309" y="303"/>
                    </a:cubicBezTo>
                    <a:cubicBezTo>
                      <a:pt x="315" y="218"/>
                      <a:pt x="323" y="133"/>
                      <a:pt x="329" y="48"/>
                    </a:cubicBezTo>
                    <a:cubicBezTo>
                      <a:pt x="332" y="19"/>
                      <a:pt x="343" y="0"/>
                      <a:pt x="375" y="1"/>
                    </a:cubicBezTo>
                    <a:cubicBezTo>
                      <a:pt x="407" y="1"/>
                      <a:pt x="416" y="23"/>
                      <a:pt x="418" y="51"/>
                    </a:cubicBezTo>
                    <a:cubicBezTo>
                      <a:pt x="425" y="151"/>
                      <a:pt x="431" y="251"/>
                      <a:pt x="438" y="352"/>
                    </a:cubicBezTo>
                    <a:cubicBezTo>
                      <a:pt x="438" y="357"/>
                      <a:pt x="437" y="362"/>
                      <a:pt x="439" y="366"/>
                    </a:cubicBezTo>
                    <a:cubicBezTo>
                      <a:pt x="445" y="382"/>
                      <a:pt x="453" y="397"/>
                      <a:pt x="460" y="412"/>
                    </a:cubicBezTo>
                    <a:cubicBezTo>
                      <a:pt x="471" y="399"/>
                      <a:pt x="486" y="386"/>
                      <a:pt x="492" y="371"/>
                    </a:cubicBezTo>
                    <a:cubicBezTo>
                      <a:pt x="525" y="279"/>
                      <a:pt x="557" y="186"/>
                      <a:pt x="589" y="93"/>
                    </a:cubicBezTo>
                    <a:cubicBezTo>
                      <a:pt x="600" y="63"/>
                      <a:pt x="625" y="48"/>
                      <a:pt x="649" y="58"/>
                    </a:cubicBezTo>
                    <a:cubicBezTo>
                      <a:pt x="674" y="69"/>
                      <a:pt x="686" y="88"/>
                      <a:pt x="678" y="116"/>
                    </a:cubicBezTo>
                    <a:cubicBezTo>
                      <a:pt x="641" y="253"/>
                      <a:pt x="604" y="390"/>
                      <a:pt x="567" y="526"/>
                    </a:cubicBezTo>
                    <a:cubicBezTo>
                      <a:pt x="565" y="534"/>
                      <a:pt x="561" y="542"/>
                      <a:pt x="557" y="554"/>
                    </a:cubicBezTo>
                    <a:cubicBezTo>
                      <a:pt x="550" y="545"/>
                      <a:pt x="545" y="539"/>
                      <a:pt x="541" y="533"/>
                    </a:cubicBezTo>
                    <a:cubicBezTo>
                      <a:pt x="512" y="494"/>
                      <a:pt x="472" y="473"/>
                      <a:pt x="423" y="471"/>
                    </a:cubicBezTo>
                    <a:cubicBezTo>
                      <a:pt x="380" y="470"/>
                      <a:pt x="338" y="471"/>
                      <a:pt x="295" y="471"/>
                    </a:cubicBezTo>
                    <a:cubicBezTo>
                      <a:pt x="245" y="472"/>
                      <a:pt x="204" y="502"/>
                      <a:pt x="193" y="545"/>
                    </a:cubicBezTo>
                    <a:cubicBezTo>
                      <a:pt x="182" y="589"/>
                      <a:pt x="206" y="632"/>
                      <a:pt x="254" y="656"/>
                    </a:cubicBezTo>
                    <a:cubicBezTo>
                      <a:pt x="258" y="658"/>
                      <a:pt x="261" y="661"/>
                      <a:pt x="266" y="665"/>
                    </a:cubicBezTo>
                    <a:cubicBezTo>
                      <a:pt x="247" y="693"/>
                      <a:pt x="226" y="719"/>
                      <a:pt x="212" y="748"/>
                    </a:cubicBezTo>
                    <a:cubicBezTo>
                      <a:pt x="197" y="779"/>
                      <a:pt x="186" y="814"/>
                      <a:pt x="176" y="847"/>
                    </a:cubicBezTo>
                    <a:cubicBezTo>
                      <a:pt x="174" y="855"/>
                      <a:pt x="183" y="867"/>
                      <a:pt x="187" y="877"/>
                    </a:cubicBezTo>
                    <a:cubicBezTo>
                      <a:pt x="197" y="870"/>
                      <a:pt x="212" y="865"/>
                      <a:pt x="214" y="856"/>
                    </a:cubicBezTo>
                    <a:cubicBezTo>
                      <a:pt x="231" y="803"/>
                      <a:pt x="246" y="748"/>
                      <a:pt x="289" y="709"/>
                    </a:cubicBezTo>
                    <a:cubicBezTo>
                      <a:pt x="310" y="691"/>
                      <a:pt x="335" y="677"/>
                      <a:pt x="361" y="660"/>
                    </a:cubicBezTo>
                    <a:cubicBezTo>
                      <a:pt x="368" y="698"/>
                      <a:pt x="369" y="726"/>
                      <a:pt x="378" y="752"/>
                    </a:cubicBezTo>
                    <a:cubicBezTo>
                      <a:pt x="385" y="774"/>
                      <a:pt x="399" y="794"/>
                      <a:pt x="413" y="812"/>
                    </a:cubicBezTo>
                    <a:cubicBezTo>
                      <a:pt x="417" y="817"/>
                      <a:pt x="432" y="814"/>
                      <a:pt x="441" y="815"/>
                    </a:cubicBezTo>
                    <a:cubicBezTo>
                      <a:pt x="442" y="807"/>
                      <a:pt x="446" y="795"/>
                      <a:pt x="442" y="790"/>
                    </a:cubicBezTo>
                    <a:cubicBezTo>
                      <a:pt x="408" y="751"/>
                      <a:pt x="409" y="705"/>
                      <a:pt x="414" y="659"/>
                    </a:cubicBezTo>
                    <a:cubicBezTo>
                      <a:pt x="417" y="626"/>
                      <a:pt x="402" y="619"/>
                      <a:pt x="375" y="619"/>
                    </a:cubicBezTo>
                    <a:cubicBezTo>
                      <a:pt x="346" y="619"/>
                      <a:pt x="316" y="620"/>
                      <a:pt x="286" y="618"/>
                    </a:cubicBezTo>
                    <a:cubicBezTo>
                      <a:pt x="252" y="616"/>
                      <a:pt x="236" y="599"/>
                      <a:pt x="236" y="567"/>
                    </a:cubicBezTo>
                    <a:cubicBezTo>
                      <a:pt x="236" y="535"/>
                      <a:pt x="253" y="517"/>
                      <a:pt x="287" y="517"/>
                    </a:cubicBezTo>
                    <a:cubicBezTo>
                      <a:pt x="334" y="516"/>
                      <a:pt x="382" y="516"/>
                      <a:pt x="429" y="516"/>
                    </a:cubicBezTo>
                    <a:cubicBezTo>
                      <a:pt x="467" y="517"/>
                      <a:pt x="495" y="535"/>
                      <a:pt x="513" y="568"/>
                    </a:cubicBezTo>
                    <a:cubicBezTo>
                      <a:pt x="538" y="613"/>
                      <a:pt x="564" y="658"/>
                      <a:pt x="589" y="704"/>
                    </a:cubicBezTo>
                    <a:cubicBezTo>
                      <a:pt x="619" y="758"/>
                      <a:pt x="600" y="803"/>
                      <a:pt x="564" y="846"/>
                    </a:cubicBezTo>
                    <a:cubicBezTo>
                      <a:pt x="537" y="878"/>
                      <a:pt x="513" y="913"/>
                      <a:pt x="483" y="940"/>
                    </a:cubicBezTo>
                    <a:cubicBezTo>
                      <a:pt x="462" y="958"/>
                      <a:pt x="433" y="976"/>
                      <a:pt x="406" y="977"/>
                    </a:cubicBezTo>
                    <a:cubicBezTo>
                      <a:pt x="331" y="981"/>
                      <a:pt x="254" y="980"/>
                      <a:pt x="179" y="976"/>
                    </a:cubicBezTo>
                    <a:cubicBezTo>
                      <a:pt x="88" y="970"/>
                      <a:pt x="22" y="913"/>
                      <a:pt x="8" y="824"/>
                    </a:cubicBezTo>
                    <a:cubicBezTo>
                      <a:pt x="0" y="771"/>
                      <a:pt x="6" y="716"/>
                      <a:pt x="6" y="659"/>
                    </a:cubicBezTo>
                    <a:close/>
                  </a:path>
                </a:pathLst>
              </a:custGeom>
              <a:grpFill/>
              <a:ln>
                <a:solidFill>
                  <a:srgbClr val="F7B715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" name="Freeform 42">
                <a:extLst>
                  <a:ext uri="{FF2B5EF4-FFF2-40B4-BE49-F238E27FC236}">
                    <a16:creationId xmlns:a16="http://schemas.microsoft.com/office/drawing/2014/main" id="{D46E36E9-429D-4C03-B147-48CC3765A0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10213" y="2967038"/>
                <a:ext cx="654050" cy="252413"/>
              </a:xfrm>
              <a:custGeom>
                <a:avLst/>
                <a:gdLst>
                  <a:gd name="T0" fmla="*/ 237 w 472"/>
                  <a:gd name="T1" fmla="*/ 1 h 180"/>
                  <a:gd name="T2" fmla="*/ 429 w 472"/>
                  <a:gd name="T3" fmla="*/ 1 h 180"/>
                  <a:gd name="T4" fmla="*/ 471 w 472"/>
                  <a:gd name="T5" fmla="*/ 43 h 180"/>
                  <a:gd name="T6" fmla="*/ 472 w 472"/>
                  <a:gd name="T7" fmla="*/ 139 h 180"/>
                  <a:gd name="T8" fmla="*/ 431 w 472"/>
                  <a:gd name="T9" fmla="*/ 180 h 180"/>
                  <a:gd name="T10" fmla="*/ 41 w 472"/>
                  <a:gd name="T11" fmla="*/ 180 h 180"/>
                  <a:gd name="T12" fmla="*/ 1 w 472"/>
                  <a:gd name="T13" fmla="*/ 138 h 180"/>
                  <a:gd name="T14" fmla="*/ 1 w 472"/>
                  <a:gd name="T15" fmla="*/ 42 h 180"/>
                  <a:gd name="T16" fmla="*/ 42 w 472"/>
                  <a:gd name="T17" fmla="*/ 1 h 180"/>
                  <a:gd name="T18" fmla="*/ 237 w 472"/>
                  <a:gd name="T19" fmla="*/ 1 h 180"/>
                  <a:gd name="T20" fmla="*/ 237 w 472"/>
                  <a:gd name="T21" fmla="*/ 1 h 180"/>
                  <a:gd name="T22" fmla="*/ 383 w 472"/>
                  <a:gd name="T23" fmla="*/ 136 h 180"/>
                  <a:gd name="T24" fmla="*/ 424 w 472"/>
                  <a:gd name="T25" fmla="*/ 91 h 180"/>
                  <a:gd name="T26" fmla="*/ 382 w 472"/>
                  <a:gd name="T27" fmla="*/ 53 h 180"/>
                  <a:gd name="T28" fmla="*/ 340 w 472"/>
                  <a:gd name="T29" fmla="*/ 93 h 180"/>
                  <a:gd name="T30" fmla="*/ 383 w 472"/>
                  <a:gd name="T31" fmla="*/ 13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2" h="180">
                    <a:moveTo>
                      <a:pt x="237" y="1"/>
                    </a:moveTo>
                    <a:cubicBezTo>
                      <a:pt x="301" y="1"/>
                      <a:pt x="365" y="2"/>
                      <a:pt x="429" y="1"/>
                    </a:cubicBezTo>
                    <a:cubicBezTo>
                      <a:pt x="459" y="0"/>
                      <a:pt x="472" y="13"/>
                      <a:pt x="471" y="43"/>
                    </a:cubicBezTo>
                    <a:cubicBezTo>
                      <a:pt x="471" y="75"/>
                      <a:pt x="472" y="107"/>
                      <a:pt x="472" y="139"/>
                    </a:cubicBezTo>
                    <a:cubicBezTo>
                      <a:pt x="472" y="166"/>
                      <a:pt x="460" y="180"/>
                      <a:pt x="431" y="180"/>
                    </a:cubicBezTo>
                    <a:cubicBezTo>
                      <a:pt x="301" y="180"/>
                      <a:pt x="171" y="180"/>
                      <a:pt x="41" y="180"/>
                    </a:cubicBezTo>
                    <a:cubicBezTo>
                      <a:pt x="13" y="180"/>
                      <a:pt x="0" y="166"/>
                      <a:pt x="1" y="138"/>
                    </a:cubicBezTo>
                    <a:cubicBezTo>
                      <a:pt x="1" y="106"/>
                      <a:pt x="1" y="74"/>
                      <a:pt x="1" y="42"/>
                    </a:cubicBezTo>
                    <a:cubicBezTo>
                      <a:pt x="0" y="14"/>
                      <a:pt x="13" y="1"/>
                      <a:pt x="42" y="1"/>
                    </a:cubicBezTo>
                    <a:cubicBezTo>
                      <a:pt x="107" y="2"/>
                      <a:pt x="172" y="1"/>
                      <a:pt x="237" y="1"/>
                    </a:cubicBezTo>
                    <a:cubicBezTo>
                      <a:pt x="237" y="1"/>
                      <a:pt x="237" y="1"/>
                      <a:pt x="237" y="1"/>
                    </a:cubicBezTo>
                    <a:close/>
                    <a:moveTo>
                      <a:pt x="383" y="136"/>
                    </a:moveTo>
                    <a:cubicBezTo>
                      <a:pt x="408" y="132"/>
                      <a:pt x="425" y="118"/>
                      <a:pt x="424" y="91"/>
                    </a:cubicBezTo>
                    <a:cubicBezTo>
                      <a:pt x="423" y="66"/>
                      <a:pt x="406" y="54"/>
                      <a:pt x="382" y="53"/>
                    </a:cubicBezTo>
                    <a:cubicBezTo>
                      <a:pt x="356" y="53"/>
                      <a:pt x="340" y="68"/>
                      <a:pt x="340" y="93"/>
                    </a:cubicBezTo>
                    <a:cubicBezTo>
                      <a:pt x="340" y="118"/>
                      <a:pt x="355" y="135"/>
                      <a:pt x="383" y="136"/>
                    </a:cubicBezTo>
                    <a:close/>
                  </a:path>
                </a:pathLst>
              </a:custGeom>
              <a:grpFill/>
              <a:ln>
                <a:solidFill>
                  <a:srgbClr val="F7B715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" name="Freeform 47">
                <a:extLst>
                  <a:ext uri="{FF2B5EF4-FFF2-40B4-BE49-F238E27FC236}">
                    <a16:creationId xmlns:a16="http://schemas.microsoft.com/office/drawing/2014/main" id="{F248E53E-F80D-43FC-B932-3570B8D2C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725" y="2081213"/>
                <a:ext cx="147638" cy="331788"/>
              </a:xfrm>
              <a:custGeom>
                <a:avLst/>
                <a:gdLst>
                  <a:gd name="T0" fmla="*/ 1 w 107"/>
                  <a:gd name="T1" fmla="*/ 117 h 236"/>
                  <a:gd name="T2" fmla="*/ 1 w 107"/>
                  <a:gd name="T3" fmla="*/ 53 h 236"/>
                  <a:gd name="T4" fmla="*/ 51 w 107"/>
                  <a:gd name="T5" fmla="*/ 0 h 236"/>
                  <a:gd name="T6" fmla="*/ 106 w 107"/>
                  <a:gd name="T7" fmla="*/ 54 h 236"/>
                  <a:gd name="T8" fmla="*/ 105 w 107"/>
                  <a:gd name="T9" fmla="*/ 181 h 236"/>
                  <a:gd name="T10" fmla="*/ 52 w 107"/>
                  <a:gd name="T11" fmla="*/ 235 h 236"/>
                  <a:gd name="T12" fmla="*/ 1 w 107"/>
                  <a:gd name="T13" fmla="*/ 178 h 236"/>
                  <a:gd name="T14" fmla="*/ 1 w 107"/>
                  <a:gd name="T15" fmla="*/ 11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" h="236">
                    <a:moveTo>
                      <a:pt x="1" y="117"/>
                    </a:moveTo>
                    <a:cubicBezTo>
                      <a:pt x="1" y="96"/>
                      <a:pt x="0" y="75"/>
                      <a:pt x="1" y="53"/>
                    </a:cubicBezTo>
                    <a:cubicBezTo>
                      <a:pt x="3" y="21"/>
                      <a:pt x="24" y="0"/>
                      <a:pt x="51" y="0"/>
                    </a:cubicBezTo>
                    <a:cubicBezTo>
                      <a:pt x="82" y="0"/>
                      <a:pt x="105" y="21"/>
                      <a:pt x="106" y="54"/>
                    </a:cubicBezTo>
                    <a:cubicBezTo>
                      <a:pt x="107" y="96"/>
                      <a:pt x="107" y="139"/>
                      <a:pt x="105" y="181"/>
                    </a:cubicBezTo>
                    <a:cubicBezTo>
                      <a:pt x="104" y="215"/>
                      <a:pt x="81" y="236"/>
                      <a:pt x="52" y="235"/>
                    </a:cubicBezTo>
                    <a:cubicBezTo>
                      <a:pt x="23" y="234"/>
                      <a:pt x="2" y="211"/>
                      <a:pt x="1" y="178"/>
                    </a:cubicBezTo>
                    <a:cubicBezTo>
                      <a:pt x="0" y="158"/>
                      <a:pt x="1" y="137"/>
                      <a:pt x="1" y="117"/>
                    </a:cubicBezTo>
                    <a:close/>
                  </a:path>
                </a:pathLst>
              </a:custGeom>
              <a:grpFill/>
              <a:ln>
                <a:solidFill>
                  <a:srgbClr val="F7B715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endParaRPr lang="en-US"/>
              </a:p>
            </p:txBody>
          </p:sp>
        </p:grpSp>
        <p:grpSp>
          <p:nvGrpSpPr>
            <p:cNvPr id="37" name="Group 83">
              <a:extLst>
                <a:ext uri="{FF2B5EF4-FFF2-40B4-BE49-F238E27FC236}">
                  <a16:creationId xmlns:a16="http://schemas.microsoft.com/office/drawing/2014/main" id="{AD006536-9437-4116-BA65-02AE4A8B6C76}"/>
                </a:ext>
              </a:extLst>
            </p:cNvPr>
            <p:cNvGrpSpPr/>
            <p:nvPr/>
          </p:nvGrpSpPr>
          <p:grpSpPr>
            <a:xfrm>
              <a:off x="5011594" y="754321"/>
              <a:ext cx="1757660" cy="1455818"/>
              <a:chOff x="1468438" y="1019175"/>
              <a:chExt cx="1512887" cy="1455818"/>
            </a:xfrm>
            <a:solidFill>
              <a:srgbClr val="F7B715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Rounded Rectangle 84">
                <a:extLst>
                  <a:ext uri="{FF2B5EF4-FFF2-40B4-BE49-F238E27FC236}">
                    <a16:creationId xmlns:a16="http://schemas.microsoft.com/office/drawing/2014/main" id="{A3FE670B-DA5D-45B4-8688-6FA7028A68CC}"/>
                  </a:ext>
                </a:extLst>
              </p:cNvPr>
              <p:cNvSpPr/>
              <p:nvPr/>
            </p:nvSpPr>
            <p:spPr>
              <a:xfrm>
                <a:off x="1468438" y="1019175"/>
                <a:ext cx="1512887" cy="11049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85">
                <a:extLst>
                  <a:ext uri="{FF2B5EF4-FFF2-40B4-BE49-F238E27FC236}">
                    <a16:creationId xmlns:a16="http://schemas.microsoft.com/office/drawing/2014/main" id="{65F48B06-5D6C-4D20-9510-06F272885A42}"/>
                  </a:ext>
                </a:extLst>
              </p:cNvPr>
              <p:cNvSpPr/>
              <p:nvPr/>
            </p:nvSpPr>
            <p:spPr>
              <a:xfrm rot="10800000">
                <a:off x="1976277" y="2169528"/>
                <a:ext cx="497205" cy="30546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94">
              <a:extLst>
                <a:ext uri="{FF2B5EF4-FFF2-40B4-BE49-F238E27FC236}">
                  <a16:creationId xmlns:a16="http://schemas.microsoft.com/office/drawing/2014/main" id="{9B5B4E58-D3AF-41FD-A48C-8D7C2CACB76A}"/>
                </a:ext>
              </a:extLst>
            </p:cNvPr>
            <p:cNvSpPr txBox="1"/>
            <p:nvPr/>
          </p:nvSpPr>
          <p:spPr>
            <a:xfrm>
              <a:off x="5044331" y="785564"/>
              <a:ext cx="1692186" cy="1006948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Gjør noe </a:t>
              </a:r>
              <a:r>
                <a:rPr lang="en-US" sz="1600" b="1" dirty="0">
                  <a:solidFill>
                    <a:schemeClr val="bg1"/>
                  </a:solidFill>
                </a:rPr>
                <a:t>SOSIALT </a:t>
              </a:r>
            </a:p>
            <a:p>
              <a:pPr algn="ctr"/>
              <a:r>
                <a:rPr lang="en-US" sz="1600" dirty="0" err="1">
                  <a:solidFill>
                    <a:schemeClr val="bg1"/>
                  </a:solidFill>
                </a:rPr>
                <a:t>hver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dag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EBAD7E64-2A92-4593-8739-5F8A8C6F1E5F}"/>
              </a:ext>
            </a:extLst>
          </p:cNvPr>
          <p:cNvGrpSpPr/>
          <p:nvPr/>
        </p:nvGrpSpPr>
        <p:grpSpPr>
          <a:xfrm>
            <a:off x="7395691" y="754321"/>
            <a:ext cx="1757660" cy="3492585"/>
            <a:chOff x="7245603" y="754321"/>
            <a:chExt cx="1757660" cy="3492585"/>
          </a:xfrm>
        </p:grpSpPr>
        <p:grpSp>
          <p:nvGrpSpPr>
            <p:cNvPr id="11" name="Group 40">
              <a:extLst>
                <a:ext uri="{FF2B5EF4-FFF2-40B4-BE49-F238E27FC236}">
                  <a16:creationId xmlns:a16="http://schemas.microsoft.com/office/drawing/2014/main" id="{453CF2F5-6E2C-4EFE-A2D7-761D57D14AE8}"/>
                </a:ext>
              </a:extLst>
            </p:cNvPr>
            <p:cNvGrpSpPr/>
            <p:nvPr/>
          </p:nvGrpSpPr>
          <p:grpSpPr>
            <a:xfrm>
              <a:off x="7556531" y="2538384"/>
              <a:ext cx="1135805" cy="1708522"/>
              <a:chOff x="6816725" y="1528763"/>
              <a:chExt cx="1123950" cy="1690688"/>
            </a:xfrm>
            <a:solidFill>
              <a:schemeClr val="bg1">
                <a:lumMod val="7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Freeform 36">
                <a:extLst>
                  <a:ext uri="{FF2B5EF4-FFF2-40B4-BE49-F238E27FC236}">
                    <a16:creationId xmlns:a16="http://schemas.microsoft.com/office/drawing/2014/main" id="{6EA269F7-45B6-4808-90B1-3799FA3E1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6725" y="1528763"/>
                <a:ext cx="1123950" cy="1377950"/>
              </a:xfrm>
              <a:custGeom>
                <a:avLst/>
                <a:gdLst>
                  <a:gd name="T0" fmla="*/ 691 w 810"/>
                  <a:gd name="T1" fmla="*/ 553 h 982"/>
                  <a:gd name="T2" fmla="*/ 626 w 810"/>
                  <a:gd name="T3" fmla="*/ 497 h 982"/>
                  <a:gd name="T4" fmla="*/ 542 w 810"/>
                  <a:gd name="T5" fmla="*/ 475 h 982"/>
                  <a:gd name="T6" fmla="*/ 428 w 810"/>
                  <a:gd name="T7" fmla="*/ 474 h 982"/>
                  <a:gd name="T8" fmla="*/ 324 w 810"/>
                  <a:gd name="T9" fmla="*/ 553 h 982"/>
                  <a:gd name="T10" fmla="*/ 387 w 810"/>
                  <a:gd name="T11" fmla="*/ 660 h 982"/>
                  <a:gd name="T12" fmla="*/ 399 w 810"/>
                  <a:gd name="T13" fmla="*/ 670 h 982"/>
                  <a:gd name="T14" fmla="*/ 378 w 810"/>
                  <a:gd name="T15" fmla="*/ 696 h 982"/>
                  <a:gd name="T16" fmla="*/ 307 w 810"/>
                  <a:gd name="T17" fmla="*/ 849 h 982"/>
                  <a:gd name="T18" fmla="*/ 320 w 810"/>
                  <a:gd name="T19" fmla="*/ 881 h 982"/>
                  <a:gd name="T20" fmla="*/ 347 w 810"/>
                  <a:gd name="T21" fmla="*/ 856 h 982"/>
                  <a:gd name="T22" fmla="*/ 404 w 810"/>
                  <a:gd name="T23" fmla="*/ 732 h 982"/>
                  <a:gd name="T24" fmla="*/ 491 w 810"/>
                  <a:gd name="T25" fmla="*/ 658 h 982"/>
                  <a:gd name="T26" fmla="*/ 507 w 810"/>
                  <a:gd name="T27" fmla="*/ 750 h 982"/>
                  <a:gd name="T28" fmla="*/ 540 w 810"/>
                  <a:gd name="T29" fmla="*/ 812 h 982"/>
                  <a:gd name="T30" fmla="*/ 567 w 810"/>
                  <a:gd name="T31" fmla="*/ 821 h 982"/>
                  <a:gd name="T32" fmla="*/ 571 w 810"/>
                  <a:gd name="T33" fmla="*/ 790 h 982"/>
                  <a:gd name="T34" fmla="*/ 545 w 810"/>
                  <a:gd name="T35" fmla="*/ 658 h 982"/>
                  <a:gd name="T36" fmla="*/ 514 w 810"/>
                  <a:gd name="T37" fmla="*/ 622 h 982"/>
                  <a:gd name="T38" fmla="*/ 418 w 810"/>
                  <a:gd name="T39" fmla="*/ 621 h 982"/>
                  <a:gd name="T40" fmla="*/ 366 w 810"/>
                  <a:gd name="T41" fmla="*/ 571 h 982"/>
                  <a:gd name="T42" fmla="*/ 417 w 810"/>
                  <a:gd name="T43" fmla="*/ 520 h 982"/>
                  <a:gd name="T44" fmla="*/ 563 w 810"/>
                  <a:gd name="T45" fmla="*/ 520 h 982"/>
                  <a:gd name="T46" fmla="*/ 642 w 810"/>
                  <a:gd name="T47" fmla="*/ 567 h 982"/>
                  <a:gd name="T48" fmla="*/ 724 w 810"/>
                  <a:gd name="T49" fmla="*/ 716 h 982"/>
                  <a:gd name="T50" fmla="*/ 714 w 810"/>
                  <a:gd name="T51" fmla="*/ 823 h 982"/>
                  <a:gd name="T52" fmla="*/ 617 w 810"/>
                  <a:gd name="T53" fmla="*/ 941 h 982"/>
                  <a:gd name="T54" fmla="*/ 537 w 810"/>
                  <a:gd name="T55" fmla="*/ 980 h 982"/>
                  <a:gd name="T56" fmla="*/ 317 w 810"/>
                  <a:gd name="T57" fmla="*/ 980 h 982"/>
                  <a:gd name="T58" fmla="*/ 134 w 810"/>
                  <a:gd name="T59" fmla="*/ 799 h 982"/>
                  <a:gd name="T60" fmla="*/ 134 w 810"/>
                  <a:gd name="T61" fmla="*/ 728 h 982"/>
                  <a:gd name="T62" fmla="*/ 62 w 810"/>
                  <a:gd name="T63" fmla="*/ 384 h 982"/>
                  <a:gd name="T64" fmla="*/ 12 w 810"/>
                  <a:gd name="T65" fmla="*/ 232 h 982"/>
                  <a:gd name="T66" fmla="*/ 29 w 810"/>
                  <a:gd name="T67" fmla="*/ 172 h 982"/>
                  <a:gd name="T68" fmla="*/ 85 w 810"/>
                  <a:gd name="T69" fmla="*/ 206 h 982"/>
                  <a:gd name="T70" fmla="*/ 205 w 810"/>
                  <a:gd name="T71" fmla="*/ 463 h 982"/>
                  <a:gd name="T72" fmla="*/ 238 w 810"/>
                  <a:gd name="T73" fmla="*/ 493 h 982"/>
                  <a:gd name="T74" fmla="*/ 250 w 810"/>
                  <a:gd name="T75" fmla="*/ 450 h 982"/>
                  <a:gd name="T76" fmla="*/ 202 w 810"/>
                  <a:gd name="T77" fmla="*/ 120 h 982"/>
                  <a:gd name="T78" fmla="*/ 236 w 810"/>
                  <a:gd name="T79" fmla="*/ 52 h 982"/>
                  <a:gd name="T80" fmla="*/ 295 w 810"/>
                  <a:gd name="T81" fmla="*/ 97 h 982"/>
                  <a:gd name="T82" fmla="*/ 379 w 810"/>
                  <a:gd name="T83" fmla="*/ 398 h 982"/>
                  <a:gd name="T84" fmla="*/ 386 w 810"/>
                  <a:gd name="T85" fmla="*/ 414 h 982"/>
                  <a:gd name="T86" fmla="*/ 410 w 810"/>
                  <a:gd name="T87" fmla="*/ 436 h 982"/>
                  <a:gd name="T88" fmla="*/ 427 w 810"/>
                  <a:gd name="T89" fmla="*/ 409 h 982"/>
                  <a:gd name="T90" fmla="*/ 451 w 810"/>
                  <a:gd name="T91" fmla="*/ 151 h 982"/>
                  <a:gd name="T92" fmla="*/ 460 w 810"/>
                  <a:gd name="T93" fmla="*/ 48 h 982"/>
                  <a:gd name="T94" fmla="*/ 508 w 810"/>
                  <a:gd name="T95" fmla="*/ 4 h 982"/>
                  <a:gd name="T96" fmla="*/ 549 w 810"/>
                  <a:gd name="T97" fmla="*/ 56 h 982"/>
                  <a:gd name="T98" fmla="*/ 559 w 810"/>
                  <a:gd name="T99" fmla="*/ 379 h 982"/>
                  <a:gd name="T100" fmla="*/ 578 w 810"/>
                  <a:gd name="T101" fmla="*/ 433 h 982"/>
                  <a:gd name="T102" fmla="*/ 613 w 810"/>
                  <a:gd name="T103" fmla="*/ 389 h 982"/>
                  <a:gd name="T104" fmla="*/ 718 w 810"/>
                  <a:gd name="T105" fmla="*/ 103 h 982"/>
                  <a:gd name="T106" fmla="*/ 743 w 810"/>
                  <a:gd name="T107" fmla="*/ 66 h 982"/>
                  <a:gd name="T108" fmla="*/ 788 w 810"/>
                  <a:gd name="T109" fmla="*/ 68 h 982"/>
                  <a:gd name="T110" fmla="*/ 806 w 810"/>
                  <a:gd name="T111" fmla="*/ 118 h 982"/>
                  <a:gd name="T112" fmla="*/ 739 w 810"/>
                  <a:gd name="T113" fmla="*/ 372 h 982"/>
                  <a:gd name="T114" fmla="*/ 691 w 810"/>
                  <a:gd name="T115" fmla="*/ 553 h 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10" h="982">
                    <a:moveTo>
                      <a:pt x="691" y="553"/>
                    </a:moveTo>
                    <a:cubicBezTo>
                      <a:pt x="668" y="532"/>
                      <a:pt x="649" y="509"/>
                      <a:pt x="626" y="497"/>
                    </a:cubicBezTo>
                    <a:cubicBezTo>
                      <a:pt x="600" y="484"/>
                      <a:pt x="570" y="478"/>
                      <a:pt x="542" y="475"/>
                    </a:cubicBezTo>
                    <a:cubicBezTo>
                      <a:pt x="504" y="472"/>
                      <a:pt x="466" y="474"/>
                      <a:pt x="428" y="474"/>
                    </a:cubicBezTo>
                    <a:cubicBezTo>
                      <a:pt x="373" y="475"/>
                      <a:pt x="334" y="505"/>
                      <a:pt x="324" y="553"/>
                    </a:cubicBezTo>
                    <a:cubicBezTo>
                      <a:pt x="315" y="598"/>
                      <a:pt x="339" y="638"/>
                      <a:pt x="387" y="660"/>
                    </a:cubicBezTo>
                    <a:cubicBezTo>
                      <a:pt x="390" y="661"/>
                      <a:pt x="392" y="664"/>
                      <a:pt x="399" y="670"/>
                    </a:cubicBezTo>
                    <a:cubicBezTo>
                      <a:pt x="392" y="679"/>
                      <a:pt x="383" y="686"/>
                      <a:pt x="378" y="696"/>
                    </a:cubicBezTo>
                    <a:cubicBezTo>
                      <a:pt x="354" y="746"/>
                      <a:pt x="329" y="797"/>
                      <a:pt x="307" y="849"/>
                    </a:cubicBezTo>
                    <a:cubicBezTo>
                      <a:pt x="304" y="856"/>
                      <a:pt x="315" y="870"/>
                      <a:pt x="320" y="881"/>
                    </a:cubicBezTo>
                    <a:cubicBezTo>
                      <a:pt x="329" y="873"/>
                      <a:pt x="342" y="866"/>
                      <a:pt x="347" y="856"/>
                    </a:cubicBezTo>
                    <a:cubicBezTo>
                      <a:pt x="366" y="815"/>
                      <a:pt x="379" y="769"/>
                      <a:pt x="404" y="732"/>
                    </a:cubicBezTo>
                    <a:cubicBezTo>
                      <a:pt x="423" y="704"/>
                      <a:pt x="457" y="686"/>
                      <a:pt x="491" y="658"/>
                    </a:cubicBezTo>
                    <a:cubicBezTo>
                      <a:pt x="497" y="698"/>
                      <a:pt x="499" y="725"/>
                      <a:pt x="507" y="750"/>
                    </a:cubicBezTo>
                    <a:cubicBezTo>
                      <a:pt x="514" y="772"/>
                      <a:pt x="527" y="792"/>
                      <a:pt x="540" y="812"/>
                    </a:cubicBezTo>
                    <a:cubicBezTo>
                      <a:pt x="544" y="818"/>
                      <a:pt x="558" y="818"/>
                      <a:pt x="567" y="821"/>
                    </a:cubicBezTo>
                    <a:cubicBezTo>
                      <a:pt x="569" y="811"/>
                      <a:pt x="576" y="796"/>
                      <a:pt x="571" y="790"/>
                    </a:cubicBezTo>
                    <a:cubicBezTo>
                      <a:pt x="540" y="750"/>
                      <a:pt x="538" y="705"/>
                      <a:pt x="545" y="658"/>
                    </a:cubicBezTo>
                    <a:cubicBezTo>
                      <a:pt x="549" y="633"/>
                      <a:pt x="538" y="622"/>
                      <a:pt x="514" y="622"/>
                    </a:cubicBezTo>
                    <a:cubicBezTo>
                      <a:pt x="482" y="621"/>
                      <a:pt x="450" y="622"/>
                      <a:pt x="418" y="621"/>
                    </a:cubicBezTo>
                    <a:cubicBezTo>
                      <a:pt x="384" y="619"/>
                      <a:pt x="366" y="601"/>
                      <a:pt x="366" y="571"/>
                    </a:cubicBezTo>
                    <a:cubicBezTo>
                      <a:pt x="367" y="540"/>
                      <a:pt x="384" y="521"/>
                      <a:pt x="417" y="520"/>
                    </a:cubicBezTo>
                    <a:cubicBezTo>
                      <a:pt x="466" y="519"/>
                      <a:pt x="515" y="519"/>
                      <a:pt x="563" y="520"/>
                    </a:cubicBezTo>
                    <a:cubicBezTo>
                      <a:pt x="597" y="521"/>
                      <a:pt x="625" y="537"/>
                      <a:pt x="642" y="567"/>
                    </a:cubicBezTo>
                    <a:cubicBezTo>
                      <a:pt x="670" y="616"/>
                      <a:pt x="698" y="666"/>
                      <a:pt x="724" y="716"/>
                    </a:cubicBezTo>
                    <a:cubicBezTo>
                      <a:pt x="743" y="753"/>
                      <a:pt x="739" y="790"/>
                      <a:pt x="714" y="823"/>
                    </a:cubicBezTo>
                    <a:cubicBezTo>
                      <a:pt x="683" y="863"/>
                      <a:pt x="650" y="902"/>
                      <a:pt x="617" y="941"/>
                    </a:cubicBezTo>
                    <a:cubicBezTo>
                      <a:pt x="597" y="967"/>
                      <a:pt x="571" y="980"/>
                      <a:pt x="537" y="980"/>
                    </a:cubicBezTo>
                    <a:cubicBezTo>
                      <a:pt x="464" y="980"/>
                      <a:pt x="390" y="982"/>
                      <a:pt x="317" y="980"/>
                    </a:cubicBezTo>
                    <a:cubicBezTo>
                      <a:pt x="217" y="978"/>
                      <a:pt x="139" y="899"/>
                      <a:pt x="134" y="799"/>
                    </a:cubicBezTo>
                    <a:cubicBezTo>
                      <a:pt x="133" y="775"/>
                      <a:pt x="131" y="751"/>
                      <a:pt x="134" y="728"/>
                    </a:cubicBezTo>
                    <a:cubicBezTo>
                      <a:pt x="149" y="605"/>
                      <a:pt x="100" y="496"/>
                      <a:pt x="62" y="384"/>
                    </a:cubicBezTo>
                    <a:cubicBezTo>
                      <a:pt x="45" y="333"/>
                      <a:pt x="29" y="283"/>
                      <a:pt x="12" y="232"/>
                    </a:cubicBezTo>
                    <a:cubicBezTo>
                      <a:pt x="4" y="208"/>
                      <a:pt x="0" y="183"/>
                      <a:pt x="29" y="172"/>
                    </a:cubicBezTo>
                    <a:cubicBezTo>
                      <a:pt x="58" y="162"/>
                      <a:pt x="74" y="180"/>
                      <a:pt x="85" y="206"/>
                    </a:cubicBezTo>
                    <a:cubicBezTo>
                      <a:pt x="124" y="292"/>
                      <a:pt x="164" y="378"/>
                      <a:pt x="205" y="463"/>
                    </a:cubicBezTo>
                    <a:cubicBezTo>
                      <a:pt x="211" y="476"/>
                      <a:pt x="227" y="483"/>
                      <a:pt x="238" y="493"/>
                    </a:cubicBezTo>
                    <a:cubicBezTo>
                      <a:pt x="243" y="479"/>
                      <a:pt x="252" y="463"/>
                      <a:pt x="250" y="450"/>
                    </a:cubicBezTo>
                    <a:cubicBezTo>
                      <a:pt x="236" y="339"/>
                      <a:pt x="219" y="230"/>
                      <a:pt x="202" y="120"/>
                    </a:cubicBezTo>
                    <a:cubicBezTo>
                      <a:pt x="196" y="81"/>
                      <a:pt x="207" y="60"/>
                      <a:pt x="236" y="52"/>
                    </a:cubicBezTo>
                    <a:cubicBezTo>
                      <a:pt x="265" y="45"/>
                      <a:pt x="285" y="60"/>
                      <a:pt x="295" y="97"/>
                    </a:cubicBezTo>
                    <a:cubicBezTo>
                      <a:pt x="323" y="197"/>
                      <a:pt x="351" y="298"/>
                      <a:pt x="379" y="398"/>
                    </a:cubicBezTo>
                    <a:cubicBezTo>
                      <a:pt x="381" y="404"/>
                      <a:pt x="382" y="410"/>
                      <a:pt x="386" y="414"/>
                    </a:cubicBezTo>
                    <a:cubicBezTo>
                      <a:pt x="393" y="422"/>
                      <a:pt x="402" y="429"/>
                      <a:pt x="410" y="436"/>
                    </a:cubicBezTo>
                    <a:cubicBezTo>
                      <a:pt x="416" y="427"/>
                      <a:pt x="426" y="418"/>
                      <a:pt x="427" y="409"/>
                    </a:cubicBezTo>
                    <a:cubicBezTo>
                      <a:pt x="436" y="323"/>
                      <a:pt x="443" y="237"/>
                      <a:pt x="451" y="151"/>
                    </a:cubicBezTo>
                    <a:cubicBezTo>
                      <a:pt x="454" y="117"/>
                      <a:pt x="456" y="82"/>
                      <a:pt x="460" y="48"/>
                    </a:cubicBezTo>
                    <a:cubicBezTo>
                      <a:pt x="463" y="20"/>
                      <a:pt x="476" y="0"/>
                      <a:pt x="508" y="4"/>
                    </a:cubicBezTo>
                    <a:cubicBezTo>
                      <a:pt x="538" y="7"/>
                      <a:pt x="548" y="28"/>
                      <a:pt x="549" y="56"/>
                    </a:cubicBezTo>
                    <a:cubicBezTo>
                      <a:pt x="552" y="164"/>
                      <a:pt x="554" y="272"/>
                      <a:pt x="559" y="379"/>
                    </a:cubicBezTo>
                    <a:cubicBezTo>
                      <a:pt x="560" y="398"/>
                      <a:pt x="568" y="431"/>
                      <a:pt x="578" y="433"/>
                    </a:cubicBezTo>
                    <a:cubicBezTo>
                      <a:pt x="607" y="439"/>
                      <a:pt x="606" y="408"/>
                      <a:pt x="613" y="389"/>
                    </a:cubicBezTo>
                    <a:cubicBezTo>
                      <a:pt x="648" y="294"/>
                      <a:pt x="682" y="198"/>
                      <a:pt x="718" y="103"/>
                    </a:cubicBezTo>
                    <a:cubicBezTo>
                      <a:pt x="723" y="89"/>
                      <a:pt x="731" y="72"/>
                      <a:pt x="743" y="66"/>
                    </a:cubicBezTo>
                    <a:cubicBezTo>
                      <a:pt x="755" y="60"/>
                      <a:pt x="780" y="60"/>
                      <a:pt x="788" y="68"/>
                    </a:cubicBezTo>
                    <a:cubicBezTo>
                      <a:pt x="799" y="80"/>
                      <a:pt x="810" y="103"/>
                      <a:pt x="806" y="118"/>
                    </a:cubicBezTo>
                    <a:cubicBezTo>
                      <a:pt x="786" y="204"/>
                      <a:pt x="762" y="288"/>
                      <a:pt x="739" y="372"/>
                    </a:cubicBezTo>
                    <a:cubicBezTo>
                      <a:pt x="723" y="433"/>
                      <a:pt x="707" y="493"/>
                      <a:pt x="691" y="553"/>
                    </a:cubicBezTo>
                    <a:close/>
                  </a:path>
                </a:pathLst>
              </a:custGeom>
              <a:grpFill/>
              <a:ln>
                <a:solidFill>
                  <a:srgbClr val="E83F5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3" name="Freeform 43">
                <a:extLst>
                  <a:ext uri="{FF2B5EF4-FFF2-40B4-BE49-F238E27FC236}">
                    <a16:creationId xmlns:a16="http://schemas.microsoft.com/office/drawing/2014/main" id="{3318C122-9A60-4045-9BD1-7F482AE93C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64375" y="2967038"/>
                <a:ext cx="652463" cy="252413"/>
              </a:xfrm>
              <a:custGeom>
                <a:avLst/>
                <a:gdLst>
                  <a:gd name="T0" fmla="*/ 236 w 471"/>
                  <a:gd name="T1" fmla="*/ 1 h 180"/>
                  <a:gd name="T2" fmla="*/ 428 w 471"/>
                  <a:gd name="T3" fmla="*/ 1 h 180"/>
                  <a:gd name="T4" fmla="*/ 471 w 471"/>
                  <a:gd name="T5" fmla="*/ 43 h 180"/>
                  <a:gd name="T6" fmla="*/ 471 w 471"/>
                  <a:gd name="T7" fmla="*/ 142 h 180"/>
                  <a:gd name="T8" fmla="*/ 434 w 471"/>
                  <a:gd name="T9" fmla="*/ 180 h 180"/>
                  <a:gd name="T10" fmla="*/ 36 w 471"/>
                  <a:gd name="T11" fmla="*/ 179 h 180"/>
                  <a:gd name="T12" fmla="*/ 0 w 471"/>
                  <a:gd name="T13" fmla="*/ 141 h 180"/>
                  <a:gd name="T14" fmla="*/ 0 w 471"/>
                  <a:gd name="T15" fmla="*/ 41 h 180"/>
                  <a:gd name="T16" fmla="*/ 41 w 471"/>
                  <a:gd name="T17" fmla="*/ 1 h 180"/>
                  <a:gd name="T18" fmla="*/ 236 w 471"/>
                  <a:gd name="T19" fmla="*/ 1 h 180"/>
                  <a:gd name="T20" fmla="*/ 236 w 471"/>
                  <a:gd name="T21" fmla="*/ 1 h 180"/>
                  <a:gd name="T22" fmla="*/ 422 w 471"/>
                  <a:gd name="T23" fmla="*/ 78 h 180"/>
                  <a:gd name="T24" fmla="*/ 375 w 471"/>
                  <a:gd name="T25" fmla="*/ 49 h 180"/>
                  <a:gd name="T26" fmla="*/ 335 w 471"/>
                  <a:gd name="T27" fmla="*/ 89 h 180"/>
                  <a:gd name="T28" fmla="*/ 377 w 471"/>
                  <a:gd name="T29" fmla="*/ 132 h 180"/>
                  <a:gd name="T30" fmla="*/ 422 w 471"/>
                  <a:gd name="T31" fmla="*/ 7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1" h="180">
                    <a:moveTo>
                      <a:pt x="236" y="1"/>
                    </a:moveTo>
                    <a:cubicBezTo>
                      <a:pt x="300" y="1"/>
                      <a:pt x="364" y="2"/>
                      <a:pt x="428" y="1"/>
                    </a:cubicBezTo>
                    <a:cubicBezTo>
                      <a:pt x="458" y="0"/>
                      <a:pt x="471" y="13"/>
                      <a:pt x="471" y="43"/>
                    </a:cubicBezTo>
                    <a:cubicBezTo>
                      <a:pt x="471" y="76"/>
                      <a:pt x="471" y="109"/>
                      <a:pt x="471" y="142"/>
                    </a:cubicBezTo>
                    <a:cubicBezTo>
                      <a:pt x="470" y="166"/>
                      <a:pt x="459" y="180"/>
                      <a:pt x="434" y="180"/>
                    </a:cubicBezTo>
                    <a:cubicBezTo>
                      <a:pt x="301" y="179"/>
                      <a:pt x="169" y="179"/>
                      <a:pt x="36" y="179"/>
                    </a:cubicBezTo>
                    <a:cubicBezTo>
                      <a:pt x="11" y="179"/>
                      <a:pt x="0" y="164"/>
                      <a:pt x="0" y="141"/>
                    </a:cubicBezTo>
                    <a:cubicBezTo>
                      <a:pt x="0" y="108"/>
                      <a:pt x="0" y="75"/>
                      <a:pt x="0" y="41"/>
                    </a:cubicBezTo>
                    <a:cubicBezTo>
                      <a:pt x="0" y="14"/>
                      <a:pt x="12" y="0"/>
                      <a:pt x="41" y="1"/>
                    </a:cubicBezTo>
                    <a:cubicBezTo>
                      <a:pt x="106" y="2"/>
                      <a:pt x="171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lose/>
                    <a:moveTo>
                      <a:pt x="422" y="78"/>
                    </a:moveTo>
                    <a:cubicBezTo>
                      <a:pt x="409" y="70"/>
                      <a:pt x="393" y="52"/>
                      <a:pt x="375" y="49"/>
                    </a:cubicBezTo>
                    <a:cubicBezTo>
                      <a:pt x="352" y="46"/>
                      <a:pt x="335" y="65"/>
                      <a:pt x="335" y="89"/>
                    </a:cubicBezTo>
                    <a:cubicBezTo>
                      <a:pt x="336" y="113"/>
                      <a:pt x="350" y="132"/>
                      <a:pt x="377" y="132"/>
                    </a:cubicBezTo>
                    <a:cubicBezTo>
                      <a:pt x="403" y="132"/>
                      <a:pt x="416" y="114"/>
                      <a:pt x="422" y="78"/>
                    </a:cubicBezTo>
                    <a:close/>
                  </a:path>
                </a:pathLst>
              </a:custGeom>
              <a:grpFill/>
              <a:ln>
                <a:solidFill>
                  <a:srgbClr val="E83F5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endParaRPr lang="en-US"/>
              </a:p>
            </p:txBody>
          </p:sp>
        </p:grpSp>
        <p:grpSp>
          <p:nvGrpSpPr>
            <p:cNvPr id="40" name="Group 86">
              <a:extLst>
                <a:ext uri="{FF2B5EF4-FFF2-40B4-BE49-F238E27FC236}">
                  <a16:creationId xmlns:a16="http://schemas.microsoft.com/office/drawing/2014/main" id="{DF7D7769-C337-4BD1-AD49-0D2ADF96EAAC}"/>
                </a:ext>
              </a:extLst>
            </p:cNvPr>
            <p:cNvGrpSpPr/>
            <p:nvPr/>
          </p:nvGrpSpPr>
          <p:grpSpPr>
            <a:xfrm>
              <a:off x="7245603" y="754321"/>
              <a:ext cx="1757660" cy="1455818"/>
              <a:chOff x="1468438" y="1019175"/>
              <a:chExt cx="1512887" cy="1455818"/>
            </a:xfrm>
            <a:solidFill>
              <a:srgbClr val="E83F53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Rounded Rectangle 87">
                <a:extLst>
                  <a:ext uri="{FF2B5EF4-FFF2-40B4-BE49-F238E27FC236}">
                    <a16:creationId xmlns:a16="http://schemas.microsoft.com/office/drawing/2014/main" id="{239A504F-B002-402C-8878-48A048A2954A}"/>
                  </a:ext>
                </a:extLst>
              </p:cNvPr>
              <p:cNvSpPr/>
              <p:nvPr/>
            </p:nvSpPr>
            <p:spPr>
              <a:xfrm>
                <a:off x="1468438" y="1019175"/>
                <a:ext cx="1512887" cy="11049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88">
                <a:extLst>
                  <a:ext uri="{FF2B5EF4-FFF2-40B4-BE49-F238E27FC236}">
                    <a16:creationId xmlns:a16="http://schemas.microsoft.com/office/drawing/2014/main" id="{5C6D3600-0567-46C4-BDA0-1EEECF297152}"/>
                  </a:ext>
                </a:extLst>
              </p:cNvPr>
              <p:cNvSpPr/>
              <p:nvPr/>
            </p:nvSpPr>
            <p:spPr>
              <a:xfrm rot="10800000">
                <a:off x="1976277" y="2169528"/>
                <a:ext cx="497205" cy="30546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95">
              <a:extLst>
                <a:ext uri="{FF2B5EF4-FFF2-40B4-BE49-F238E27FC236}">
                  <a16:creationId xmlns:a16="http://schemas.microsoft.com/office/drawing/2014/main" id="{9C89C7BF-FE34-4695-A3B4-C2672A34C6BC}"/>
                </a:ext>
              </a:extLst>
            </p:cNvPr>
            <p:cNvSpPr txBox="1"/>
            <p:nvPr/>
          </p:nvSpPr>
          <p:spPr>
            <a:xfrm>
              <a:off x="7278340" y="785564"/>
              <a:ext cx="1692186" cy="1006948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Gjør noe </a:t>
              </a:r>
              <a:r>
                <a:rPr lang="en-US" sz="1600" b="1" dirty="0">
                  <a:solidFill>
                    <a:schemeClr val="bg1"/>
                  </a:solidFill>
                </a:rPr>
                <a:t>NYTTIG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600" dirty="0" err="1">
                  <a:solidFill>
                    <a:schemeClr val="bg1"/>
                  </a:solidFill>
                </a:rPr>
                <a:t>hver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dag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uppe 55">
            <a:extLst>
              <a:ext uri="{FF2B5EF4-FFF2-40B4-BE49-F238E27FC236}">
                <a16:creationId xmlns:a16="http://schemas.microsoft.com/office/drawing/2014/main" id="{F6C83080-2628-4861-A5F1-A6440A38C0FF}"/>
              </a:ext>
            </a:extLst>
          </p:cNvPr>
          <p:cNvGrpSpPr/>
          <p:nvPr/>
        </p:nvGrpSpPr>
        <p:grpSpPr>
          <a:xfrm>
            <a:off x="9585035" y="754321"/>
            <a:ext cx="1757660" cy="3462783"/>
            <a:chOff x="9561370" y="754321"/>
            <a:chExt cx="1757660" cy="3462783"/>
          </a:xfrm>
        </p:grpSpPr>
        <p:grpSp>
          <p:nvGrpSpPr>
            <p:cNvPr id="4" name="Group 31">
              <a:extLst>
                <a:ext uri="{FF2B5EF4-FFF2-40B4-BE49-F238E27FC236}">
                  <a16:creationId xmlns:a16="http://schemas.microsoft.com/office/drawing/2014/main" id="{330CCAC8-27EA-4EB3-9A74-29E7367BA126}"/>
                </a:ext>
              </a:extLst>
            </p:cNvPr>
            <p:cNvGrpSpPr/>
            <p:nvPr/>
          </p:nvGrpSpPr>
          <p:grpSpPr>
            <a:xfrm>
              <a:off x="9759573" y="2544974"/>
              <a:ext cx="1361255" cy="1672130"/>
              <a:chOff x="8264525" y="1528763"/>
              <a:chExt cx="1376363" cy="1690688"/>
            </a:xfrm>
            <a:solidFill>
              <a:schemeClr val="bg1">
                <a:lumMod val="7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Freeform 35">
                <a:extLst>
                  <a:ext uri="{FF2B5EF4-FFF2-40B4-BE49-F238E27FC236}">
                    <a16:creationId xmlns:a16="http://schemas.microsoft.com/office/drawing/2014/main" id="{49F9B829-7231-4AE7-99A3-74A91DE3D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4525" y="1528763"/>
                <a:ext cx="1376363" cy="1376363"/>
              </a:xfrm>
              <a:custGeom>
                <a:avLst/>
                <a:gdLst>
                  <a:gd name="T0" fmla="*/ 551 w 993"/>
                  <a:gd name="T1" fmla="*/ 273 h 981"/>
                  <a:gd name="T2" fmla="*/ 552 w 993"/>
                  <a:gd name="T3" fmla="*/ 486 h 981"/>
                  <a:gd name="T4" fmla="*/ 570 w 993"/>
                  <a:gd name="T5" fmla="*/ 523 h 981"/>
                  <a:gd name="T6" fmla="*/ 595 w 993"/>
                  <a:gd name="T7" fmla="*/ 494 h 981"/>
                  <a:gd name="T8" fmla="*/ 721 w 993"/>
                  <a:gd name="T9" fmla="*/ 98 h 981"/>
                  <a:gd name="T10" fmla="*/ 779 w 993"/>
                  <a:gd name="T11" fmla="*/ 58 h 981"/>
                  <a:gd name="T12" fmla="*/ 807 w 993"/>
                  <a:gd name="T13" fmla="*/ 121 h 981"/>
                  <a:gd name="T14" fmla="*/ 708 w 993"/>
                  <a:gd name="T15" fmla="*/ 487 h 981"/>
                  <a:gd name="T16" fmla="*/ 685 w 993"/>
                  <a:gd name="T17" fmla="*/ 560 h 981"/>
                  <a:gd name="T18" fmla="*/ 610 w 993"/>
                  <a:gd name="T19" fmla="*/ 567 h 981"/>
                  <a:gd name="T20" fmla="*/ 363 w 993"/>
                  <a:gd name="T21" fmla="*/ 747 h 981"/>
                  <a:gd name="T22" fmla="*/ 367 w 993"/>
                  <a:gd name="T23" fmla="*/ 790 h 981"/>
                  <a:gd name="T24" fmla="*/ 401 w 993"/>
                  <a:gd name="T25" fmla="*/ 763 h 981"/>
                  <a:gd name="T26" fmla="*/ 659 w 993"/>
                  <a:gd name="T27" fmla="*/ 612 h 981"/>
                  <a:gd name="T28" fmla="*/ 738 w 993"/>
                  <a:gd name="T29" fmla="*/ 585 h 981"/>
                  <a:gd name="T30" fmla="*/ 847 w 993"/>
                  <a:gd name="T31" fmla="*/ 483 h 981"/>
                  <a:gd name="T32" fmla="*/ 962 w 993"/>
                  <a:gd name="T33" fmla="*/ 447 h 981"/>
                  <a:gd name="T34" fmla="*/ 990 w 993"/>
                  <a:gd name="T35" fmla="*/ 463 h 981"/>
                  <a:gd name="T36" fmla="*/ 978 w 993"/>
                  <a:gd name="T37" fmla="*/ 492 h 981"/>
                  <a:gd name="T38" fmla="*/ 859 w 993"/>
                  <a:gd name="T39" fmla="*/ 614 h 981"/>
                  <a:gd name="T40" fmla="*/ 688 w 993"/>
                  <a:gd name="T41" fmla="*/ 864 h 981"/>
                  <a:gd name="T42" fmla="*/ 514 w 993"/>
                  <a:gd name="T43" fmla="*/ 979 h 981"/>
                  <a:gd name="T44" fmla="*/ 312 w 993"/>
                  <a:gd name="T45" fmla="*/ 979 h 981"/>
                  <a:gd name="T46" fmla="*/ 138 w 993"/>
                  <a:gd name="T47" fmla="*/ 810 h 981"/>
                  <a:gd name="T48" fmla="*/ 135 w 993"/>
                  <a:gd name="T49" fmla="*/ 732 h 981"/>
                  <a:gd name="T50" fmla="*/ 84 w 993"/>
                  <a:gd name="T51" fmla="*/ 438 h 981"/>
                  <a:gd name="T52" fmla="*/ 13 w 993"/>
                  <a:gd name="T53" fmla="*/ 229 h 981"/>
                  <a:gd name="T54" fmla="*/ 29 w 993"/>
                  <a:gd name="T55" fmla="*/ 169 h 981"/>
                  <a:gd name="T56" fmla="*/ 86 w 993"/>
                  <a:gd name="T57" fmla="*/ 202 h 981"/>
                  <a:gd name="T58" fmla="*/ 210 w 993"/>
                  <a:gd name="T59" fmla="*/ 504 h 981"/>
                  <a:gd name="T60" fmla="*/ 216 w 993"/>
                  <a:gd name="T61" fmla="*/ 517 h 981"/>
                  <a:gd name="T62" fmla="*/ 247 w 993"/>
                  <a:gd name="T63" fmla="*/ 543 h 981"/>
                  <a:gd name="T64" fmla="*/ 260 w 993"/>
                  <a:gd name="T65" fmla="*/ 507 h 981"/>
                  <a:gd name="T66" fmla="*/ 238 w 993"/>
                  <a:gd name="T67" fmla="*/ 349 h 981"/>
                  <a:gd name="T68" fmla="*/ 204 w 993"/>
                  <a:gd name="T69" fmla="*/ 103 h 981"/>
                  <a:gd name="T70" fmla="*/ 231 w 993"/>
                  <a:gd name="T71" fmla="*/ 51 h 981"/>
                  <a:gd name="T72" fmla="*/ 280 w 993"/>
                  <a:gd name="T73" fmla="*/ 60 h 981"/>
                  <a:gd name="T74" fmla="*/ 297 w 993"/>
                  <a:gd name="T75" fmla="*/ 97 h 981"/>
                  <a:gd name="T76" fmla="*/ 381 w 993"/>
                  <a:gd name="T77" fmla="*/ 471 h 981"/>
                  <a:gd name="T78" fmla="*/ 387 w 993"/>
                  <a:gd name="T79" fmla="*/ 495 h 981"/>
                  <a:gd name="T80" fmla="*/ 412 w 993"/>
                  <a:gd name="T81" fmla="*/ 515 h 981"/>
                  <a:gd name="T82" fmla="*/ 430 w 993"/>
                  <a:gd name="T83" fmla="*/ 489 h 981"/>
                  <a:gd name="T84" fmla="*/ 444 w 993"/>
                  <a:gd name="T85" fmla="*/ 287 h 981"/>
                  <a:gd name="T86" fmla="*/ 460 w 993"/>
                  <a:gd name="T87" fmla="*/ 50 h 981"/>
                  <a:gd name="T88" fmla="*/ 505 w 993"/>
                  <a:gd name="T89" fmla="*/ 1 h 981"/>
                  <a:gd name="T90" fmla="*/ 550 w 993"/>
                  <a:gd name="T91" fmla="*/ 52 h 981"/>
                  <a:gd name="T92" fmla="*/ 551 w 993"/>
                  <a:gd name="T93" fmla="*/ 273 h 981"/>
                  <a:gd name="T94" fmla="*/ 551 w 993"/>
                  <a:gd name="T95" fmla="*/ 27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3" h="981">
                    <a:moveTo>
                      <a:pt x="551" y="273"/>
                    </a:moveTo>
                    <a:cubicBezTo>
                      <a:pt x="551" y="344"/>
                      <a:pt x="550" y="415"/>
                      <a:pt x="552" y="486"/>
                    </a:cubicBezTo>
                    <a:cubicBezTo>
                      <a:pt x="552" y="498"/>
                      <a:pt x="564" y="510"/>
                      <a:pt x="570" y="523"/>
                    </a:cubicBezTo>
                    <a:cubicBezTo>
                      <a:pt x="579" y="513"/>
                      <a:pt x="592" y="505"/>
                      <a:pt x="595" y="494"/>
                    </a:cubicBezTo>
                    <a:cubicBezTo>
                      <a:pt x="638" y="362"/>
                      <a:pt x="679" y="230"/>
                      <a:pt x="721" y="98"/>
                    </a:cubicBezTo>
                    <a:cubicBezTo>
                      <a:pt x="732" y="63"/>
                      <a:pt x="750" y="49"/>
                      <a:pt x="779" y="58"/>
                    </a:cubicBezTo>
                    <a:cubicBezTo>
                      <a:pt x="813" y="67"/>
                      <a:pt x="814" y="94"/>
                      <a:pt x="807" y="121"/>
                    </a:cubicBezTo>
                    <a:cubicBezTo>
                      <a:pt x="775" y="243"/>
                      <a:pt x="741" y="365"/>
                      <a:pt x="708" y="487"/>
                    </a:cubicBezTo>
                    <a:cubicBezTo>
                      <a:pt x="701" y="512"/>
                      <a:pt x="702" y="546"/>
                      <a:pt x="685" y="560"/>
                    </a:cubicBezTo>
                    <a:cubicBezTo>
                      <a:pt x="669" y="573"/>
                      <a:pt x="636" y="564"/>
                      <a:pt x="610" y="567"/>
                    </a:cubicBezTo>
                    <a:cubicBezTo>
                      <a:pt x="496" y="583"/>
                      <a:pt x="406" y="633"/>
                      <a:pt x="363" y="747"/>
                    </a:cubicBezTo>
                    <a:cubicBezTo>
                      <a:pt x="359" y="759"/>
                      <a:pt x="365" y="776"/>
                      <a:pt x="367" y="790"/>
                    </a:cubicBezTo>
                    <a:cubicBezTo>
                      <a:pt x="378" y="782"/>
                      <a:pt x="397" y="775"/>
                      <a:pt x="401" y="763"/>
                    </a:cubicBezTo>
                    <a:cubicBezTo>
                      <a:pt x="439" y="653"/>
                      <a:pt x="544" y="603"/>
                      <a:pt x="659" y="612"/>
                    </a:cubicBezTo>
                    <a:cubicBezTo>
                      <a:pt x="691" y="615"/>
                      <a:pt x="715" y="608"/>
                      <a:pt x="738" y="585"/>
                    </a:cubicBezTo>
                    <a:cubicBezTo>
                      <a:pt x="773" y="550"/>
                      <a:pt x="810" y="517"/>
                      <a:pt x="847" y="483"/>
                    </a:cubicBezTo>
                    <a:cubicBezTo>
                      <a:pt x="880" y="454"/>
                      <a:pt x="918" y="440"/>
                      <a:pt x="962" y="447"/>
                    </a:cubicBezTo>
                    <a:cubicBezTo>
                      <a:pt x="972" y="448"/>
                      <a:pt x="987" y="455"/>
                      <a:pt x="990" y="463"/>
                    </a:cubicBezTo>
                    <a:cubicBezTo>
                      <a:pt x="993" y="470"/>
                      <a:pt x="985" y="484"/>
                      <a:pt x="978" y="492"/>
                    </a:cubicBezTo>
                    <a:cubicBezTo>
                      <a:pt x="939" y="534"/>
                      <a:pt x="901" y="576"/>
                      <a:pt x="859" y="614"/>
                    </a:cubicBezTo>
                    <a:cubicBezTo>
                      <a:pt x="782" y="685"/>
                      <a:pt x="727" y="769"/>
                      <a:pt x="688" y="864"/>
                    </a:cubicBezTo>
                    <a:cubicBezTo>
                      <a:pt x="656" y="943"/>
                      <a:pt x="598" y="979"/>
                      <a:pt x="514" y="979"/>
                    </a:cubicBezTo>
                    <a:cubicBezTo>
                      <a:pt x="447" y="979"/>
                      <a:pt x="379" y="981"/>
                      <a:pt x="312" y="979"/>
                    </a:cubicBezTo>
                    <a:cubicBezTo>
                      <a:pt x="217" y="976"/>
                      <a:pt x="145" y="904"/>
                      <a:pt x="138" y="810"/>
                    </a:cubicBezTo>
                    <a:cubicBezTo>
                      <a:pt x="136" y="784"/>
                      <a:pt x="133" y="758"/>
                      <a:pt x="135" y="732"/>
                    </a:cubicBezTo>
                    <a:cubicBezTo>
                      <a:pt x="143" y="629"/>
                      <a:pt x="119" y="533"/>
                      <a:pt x="84" y="438"/>
                    </a:cubicBezTo>
                    <a:cubicBezTo>
                      <a:pt x="58" y="369"/>
                      <a:pt x="37" y="299"/>
                      <a:pt x="13" y="229"/>
                    </a:cubicBezTo>
                    <a:cubicBezTo>
                      <a:pt x="5" y="205"/>
                      <a:pt x="0" y="181"/>
                      <a:pt x="29" y="169"/>
                    </a:cubicBezTo>
                    <a:cubicBezTo>
                      <a:pt x="59" y="157"/>
                      <a:pt x="75" y="177"/>
                      <a:pt x="86" y="202"/>
                    </a:cubicBezTo>
                    <a:cubicBezTo>
                      <a:pt x="127" y="303"/>
                      <a:pt x="169" y="403"/>
                      <a:pt x="210" y="504"/>
                    </a:cubicBezTo>
                    <a:cubicBezTo>
                      <a:pt x="212" y="508"/>
                      <a:pt x="213" y="514"/>
                      <a:pt x="216" y="517"/>
                    </a:cubicBezTo>
                    <a:cubicBezTo>
                      <a:pt x="226" y="526"/>
                      <a:pt x="237" y="535"/>
                      <a:pt x="247" y="543"/>
                    </a:cubicBezTo>
                    <a:cubicBezTo>
                      <a:pt x="252" y="531"/>
                      <a:pt x="261" y="519"/>
                      <a:pt x="260" y="507"/>
                    </a:cubicBezTo>
                    <a:cubicBezTo>
                      <a:pt x="254" y="454"/>
                      <a:pt x="246" y="402"/>
                      <a:pt x="238" y="349"/>
                    </a:cubicBezTo>
                    <a:cubicBezTo>
                      <a:pt x="227" y="267"/>
                      <a:pt x="215" y="185"/>
                      <a:pt x="204" y="103"/>
                    </a:cubicBezTo>
                    <a:cubicBezTo>
                      <a:pt x="201" y="79"/>
                      <a:pt x="209" y="57"/>
                      <a:pt x="231" y="51"/>
                    </a:cubicBezTo>
                    <a:cubicBezTo>
                      <a:pt x="246" y="47"/>
                      <a:pt x="266" y="52"/>
                      <a:pt x="280" y="60"/>
                    </a:cubicBezTo>
                    <a:cubicBezTo>
                      <a:pt x="290" y="66"/>
                      <a:pt x="294" y="84"/>
                      <a:pt x="297" y="97"/>
                    </a:cubicBezTo>
                    <a:cubicBezTo>
                      <a:pt x="326" y="222"/>
                      <a:pt x="353" y="346"/>
                      <a:pt x="381" y="471"/>
                    </a:cubicBezTo>
                    <a:cubicBezTo>
                      <a:pt x="383" y="479"/>
                      <a:pt x="383" y="489"/>
                      <a:pt x="387" y="495"/>
                    </a:cubicBezTo>
                    <a:cubicBezTo>
                      <a:pt x="394" y="503"/>
                      <a:pt x="404" y="509"/>
                      <a:pt x="412" y="515"/>
                    </a:cubicBezTo>
                    <a:cubicBezTo>
                      <a:pt x="419" y="507"/>
                      <a:pt x="430" y="498"/>
                      <a:pt x="430" y="489"/>
                    </a:cubicBezTo>
                    <a:cubicBezTo>
                      <a:pt x="436" y="422"/>
                      <a:pt x="440" y="355"/>
                      <a:pt x="444" y="287"/>
                    </a:cubicBezTo>
                    <a:cubicBezTo>
                      <a:pt x="449" y="208"/>
                      <a:pt x="455" y="129"/>
                      <a:pt x="460" y="50"/>
                    </a:cubicBezTo>
                    <a:cubicBezTo>
                      <a:pt x="462" y="21"/>
                      <a:pt x="474" y="1"/>
                      <a:pt x="505" y="1"/>
                    </a:cubicBezTo>
                    <a:cubicBezTo>
                      <a:pt x="539" y="0"/>
                      <a:pt x="550" y="24"/>
                      <a:pt x="550" y="52"/>
                    </a:cubicBezTo>
                    <a:cubicBezTo>
                      <a:pt x="552" y="126"/>
                      <a:pt x="551" y="199"/>
                      <a:pt x="551" y="273"/>
                    </a:cubicBezTo>
                    <a:cubicBezTo>
                      <a:pt x="551" y="273"/>
                      <a:pt x="551" y="273"/>
                      <a:pt x="551" y="273"/>
                    </a:cubicBezTo>
                    <a:close/>
                  </a:path>
                </a:pathLst>
              </a:custGeom>
              <a:grpFill/>
              <a:ln>
                <a:solidFill>
                  <a:srgbClr val="00AB84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6" name="Freeform 41">
                <a:extLst>
                  <a:ext uri="{FF2B5EF4-FFF2-40B4-BE49-F238E27FC236}">
                    <a16:creationId xmlns:a16="http://schemas.microsoft.com/office/drawing/2014/main" id="{55507748-4AA0-4449-B755-76F523BAC0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16938" y="2967038"/>
                <a:ext cx="657225" cy="252413"/>
              </a:xfrm>
              <a:custGeom>
                <a:avLst/>
                <a:gdLst>
                  <a:gd name="T0" fmla="*/ 236 w 473"/>
                  <a:gd name="T1" fmla="*/ 178 h 179"/>
                  <a:gd name="T2" fmla="*/ 44 w 473"/>
                  <a:gd name="T3" fmla="*/ 179 h 179"/>
                  <a:gd name="T4" fmla="*/ 1 w 473"/>
                  <a:gd name="T5" fmla="*/ 136 h 179"/>
                  <a:gd name="T6" fmla="*/ 0 w 473"/>
                  <a:gd name="T7" fmla="*/ 40 h 179"/>
                  <a:gd name="T8" fmla="*/ 42 w 473"/>
                  <a:gd name="T9" fmla="*/ 0 h 179"/>
                  <a:gd name="T10" fmla="*/ 432 w 473"/>
                  <a:gd name="T11" fmla="*/ 0 h 179"/>
                  <a:gd name="T12" fmla="*/ 472 w 473"/>
                  <a:gd name="T13" fmla="*/ 34 h 179"/>
                  <a:gd name="T14" fmla="*/ 471 w 473"/>
                  <a:gd name="T15" fmla="*/ 144 h 179"/>
                  <a:gd name="T16" fmla="*/ 431 w 473"/>
                  <a:gd name="T17" fmla="*/ 179 h 179"/>
                  <a:gd name="T18" fmla="*/ 236 w 473"/>
                  <a:gd name="T19" fmla="*/ 179 h 179"/>
                  <a:gd name="T20" fmla="*/ 236 w 473"/>
                  <a:gd name="T21" fmla="*/ 178 h 179"/>
                  <a:gd name="T22" fmla="*/ 386 w 473"/>
                  <a:gd name="T23" fmla="*/ 43 h 179"/>
                  <a:gd name="T24" fmla="*/ 333 w 473"/>
                  <a:gd name="T25" fmla="*/ 90 h 179"/>
                  <a:gd name="T26" fmla="*/ 376 w 473"/>
                  <a:gd name="T27" fmla="*/ 130 h 179"/>
                  <a:gd name="T28" fmla="*/ 416 w 473"/>
                  <a:gd name="T29" fmla="*/ 90 h 179"/>
                  <a:gd name="T30" fmla="*/ 386 w 473"/>
                  <a:gd name="T31" fmla="*/ 4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3" h="179">
                    <a:moveTo>
                      <a:pt x="236" y="178"/>
                    </a:moveTo>
                    <a:cubicBezTo>
                      <a:pt x="172" y="178"/>
                      <a:pt x="108" y="177"/>
                      <a:pt x="44" y="179"/>
                    </a:cubicBezTo>
                    <a:cubicBezTo>
                      <a:pt x="13" y="179"/>
                      <a:pt x="1" y="165"/>
                      <a:pt x="1" y="136"/>
                    </a:cubicBezTo>
                    <a:cubicBezTo>
                      <a:pt x="0" y="104"/>
                      <a:pt x="0" y="72"/>
                      <a:pt x="0" y="40"/>
                    </a:cubicBezTo>
                    <a:cubicBezTo>
                      <a:pt x="1" y="14"/>
                      <a:pt x="12" y="0"/>
                      <a:pt x="42" y="0"/>
                    </a:cubicBezTo>
                    <a:cubicBezTo>
                      <a:pt x="172" y="1"/>
                      <a:pt x="302" y="1"/>
                      <a:pt x="432" y="0"/>
                    </a:cubicBezTo>
                    <a:cubicBezTo>
                      <a:pt x="458" y="0"/>
                      <a:pt x="470" y="12"/>
                      <a:pt x="472" y="34"/>
                    </a:cubicBezTo>
                    <a:cubicBezTo>
                      <a:pt x="473" y="71"/>
                      <a:pt x="473" y="108"/>
                      <a:pt x="471" y="144"/>
                    </a:cubicBezTo>
                    <a:cubicBezTo>
                      <a:pt x="470" y="167"/>
                      <a:pt x="456" y="179"/>
                      <a:pt x="431" y="179"/>
                    </a:cubicBezTo>
                    <a:cubicBezTo>
                      <a:pt x="366" y="178"/>
                      <a:pt x="301" y="179"/>
                      <a:pt x="236" y="179"/>
                    </a:cubicBezTo>
                    <a:cubicBezTo>
                      <a:pt x="236" y="179"/>
                      <a:pt x="236" y="178"/>
                      <a:pt x="236" y="178"/>
                    </a:cubicBezTo>
                    <a:close/>
                    <a:moveTo>
                      <a:pt x="386" y="43"/>
                    </a:moveTo>
                    <a:cubicBezTo>
                      <a:pt x="352" y="52"/>
                      <a:pt x="332" y="62"/>
                      <a:pt x="333" y="90"/>
                    </a:cubicBezTo>
                    <a:cubicBezTo>
                      <a:pt x="335" y="116"/>
                      <a:pt x="353" y="135"/>
                      <a:pt x="376" y="130"/>
                    </a:cubicBezTo>
                    <a:cubicBezTo>
                      <a:pt x="393" y="127"/>
                      <a:pt x="415" y="105"/>
                      <a:pt x="416" y="90"/>
                    </a:cubicBezTo>
                    <a:cubicBezTo>
                      <a:pt x="416" y="74"/>
                      <a:pt x="395" y="57"/>
                      <a:pt x="386" y="43"/>
                    </a:cubicBezTo>
                    <a:close/>
                  </a:path>
                </a:pathLst>
              </a:custGeom>
              <a:grpFill/>
              <a:ln>
                <a:solidFill>
                  <a:srgbClr val="00AB84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endParaRPr lang="en-US"/>
              </a:p>
            </p:txBody>
          </p:sp>
        </p:grpSp>
        <p:grpSp>
          <p:nvGrpSpPr>
            <p:cNvPr id="43" name="Group 89">
              <a:extLst>
                <a:ext uri="{FF2B5EF4-FFF2-40B4-BE49-F238E27FC236}">
                  <a16:creationId xmlns:a16="http://schemas.microsoft.com/office/drawing/2014/main" id="{BD3C1FA3-0514-4247-8E12-5949A72DC97C}"/>
                </a:ext>
              </a:extLst>
            </p:cNvPr>
            <p:cNvGrpSpPr/>
            <p:nvPr/>
          </p:nvGrpSpPr>
          <p:grpSpPr>
            <a:xfrm>
              <a:off x="9561370" y="754321"/>
              <a:ext cx="1757660" cy="1463769"/>
              <a:chOff x="1468438" y="1019175"/>
              <a:chExt cx="1512887" cy="1463769"/>
            </a:xfrm>
            <a:solidFill>
              <a:srgbClr val="00AB84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Rounded Rectangle 90">
                <a:extLst>
                  <a:ext uri="{FF2B5EF4-FFF2-40B4-BE49-F238E27FC236}">
                    <a16:creationId xmlns:a16="http://schemas.microsoft.com/office/drawing/2014/main" id="{28050DB0-FBF7-45B1-9D61-14720F628B64}"/>
                  </a:ext>
                </a:extLst>
              </p:cNvPr>
              <p:cNvSpPr/>
              <p:nvPr/>
            </p:nvSpPr>
            <p:spPr>
              <a:xfrm>
                <a:off x="1468438" y="1019175"/>
                <a:ext cx="1512887" cy="11049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Isosceles Triangle 91">
                <a:extLst>
                  <a:ext uri="{FF2B5EF4-FFF2-40B4-BE49-F238E27FC236}">
                    <a16:creationId xmlns:a16="http://schemas.microsoft.com/office/drawing/2014/main" id="{4AA25175-84FF-42C6-A3FA-189820E32C8C}"/>
                  </a:ext>
                </a:extLst>
              </p:cNvPr>
              <p:cNvSpPr/>
              <p:nvPr/>
            </p:nvSpPr>
            <p:spPr>
              <a:xfrm rot="10800000">
                <a:off x="1976277" y="2180606"/>
                <a:ext cx="497205" cy="3023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96">
              <a:extLst>
                <a:ext uri="{FF2B5EF4-FFF2-40B4-BE49-F238E27FC236}">
                  <a16:creationId xmlns:a16="http://schemas.microsoft.com/office/drawing/2014/main" id="{6E4B312F-449F-495C-BEA7-C79A89787C28}"/>
                </a:ext>
              </a:extLst>
            </p:cNvPr>
            <p:cNvSpPr txBox="1"/>
            <p:nvPr/>
          </p:nvSpPr>
          <p:spPr>
            <a:xfrm>
              <a:off x="9594107" y="785564"/>
              <a:ext cx="1692186" cy="1006948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Gjør noe 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DU LIKER</a:t>
              </a:r>
            </a:p>
            <a:p>
              <a:pPr algn="ctr"/>
              <a:r>
                <a:rPr lang="en-US" sz="1600" dirty="0" err="1">
                  <a:solidFill>
                    <a:schemeClr val="bg1"/>
                  </a:solidFill>
                </a:rPr>
                <a:t>hver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dag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Box 59">
            <a:extLst>
              <a:ext uri="{FF2B5EF4-FFF2-40B4-BE49-F238E27FC236}">
                <a16:creationId xmlns:a16="http://schemas.microsoft.com/office/drawing/2014/main" id="{84562CF0-E24D-401C-82A6-0CB20F7521F5}"/>
              </a:ext>
            </a:extLst>
          </p:cNvPr>
          <p:cNvSpPr txBox="1"/>
          <p:nvPr/>
        </p:nvSpPr>
        <p:spPr>
          <a:xfrm>
            <a:off x="2237448" y="5342833"/>
            <a:ext cx="7954148" cy="52322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sjekkeliste på hva du som leder bør huske på hver dag for å ivareta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et </a:t>
            </a:r>
            <a:r>
              <a:rPr lang="en-US" dirty="0" err="1">
                <a:solidFill>
                  <a:schemeClr val="bg1"/>
                </a:solidFill>
              </a:rPr>
              <a:t>godt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psykologisk</a:t>
            </a:r>
            <a:r>
              <a:rPr lang="en-US" dirty="0">
                <a:solidFill>
                  <a:schemeClr val="bg1"/>
                </a:solidFill>
              </a:rPr>
              <a:t> og </a:t>
            </a:r>
            <a:r>
              <a:rPr lang="en-US" dirty="0" err="1">
                <a:solidFill>
                  <a:schemeClr val="bg1"/>
                </a:solidFill>
              </a:rPr>
              <a:t>sosialt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velvære</a:t>
            </a:r>
            <a:r>
              <a:rPr lang="en-US" dirty="0">
                <a:solidFill>
                  <a:schemeClr val="bg1"/>
                </a:solidFill>
              </a:rPr>
              <a:t>  – spesielt i </a:t>
            </a:r>
            <a:r>
              <a:rPr lang="en-US" dirty="0" err="1">
                <a:solidFill>
                  <a:schemeClr val="bg1"/>
                </a:solidFill>
              </a:rPr>
              <a:t>krevende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7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pe 59">
            <a:extLst>
              <a:ext uri="{FF2B5EF4-FFF2-40B4-BE49-F238E27FC236}">
                <a16:creationId xmlns:a16="http://schemas.microsoft.com/office/drawing/2014/main" id="{89B0C145-A6A4-4374-A853-11F47D0A7BAE}"/>
              </a:ext>
            </a:extLst>
          </p:cNvPr>
          <p:cNvGrpSpPr/>
          <p:nvPr/>
        </p:nvGrpSpPr>
        <p:grpSpPr>
          <a:xfrm>
            <a:off x="1944048" y="184455"/>
            <a:ext cx="1415863" cy="1134287"/>
            <a:chOff x="1850042" y="896645"/>
            <a:chExt cx="1415863" cy="1134287"/>
          </a:xfrm>
        </p:grpSpPr>
        <p:grpSp>
          <p:nvGrpSpPr>
            <p:cNvPr id="9" name="Group 79">
              <a:extLst>
                <a:ext uri="{FF2B5EF4-FFF2-40B4-BE49-F238E27FC236}">
                  <a16:creationId xmlns:a16="http://schemas.microsoft.com/office/drawing/2014/main" id="{CFFE1F2D-8A30-4133-9850-2F6891C49D50}"/>
                </a:ext>
              </a:extLst>
            </p:cNvPr>
            <p:cNvGrpSpPr/>
            <p:nvPr/>
          </p:nvGrpSpPr>
          <p:grpSpPr>
            <a:xfrm>
              <a:off x="1850042" y="896645"/>
              <a:ext cx="1415863" cy="1134287"/>
              <a:chOff x="1468438" y="1019175"/>
              <a:chExt cx="1512887" cy="1408110"/>
            </a:xfrm>
            <a:solidFill>
              <a:srgbClr val="828282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Rounded Rectangle 77">
                <a:extLst>
                  <a:ext uri="{FF2B5EF4-FFF2-40B4-BE49-F238E27FC236}">
                    <a16:creationId xmlns:a16="http://schemas.microsoft.com/office/drawing/2014/main" id="{0A0B107B-94D9-414E-AE53-936D57EACD97}"/>
                  </a:ext>
                </a:extLst>
              </p:cNvPr>
              <p:cNvSpPr/>
              <p:nvPr/>
            </p:nvSpPr>
            <p:spPr>
              <a:xfrm>
                <a:off x="1468438" y="1019175"/>
                <a:ext cx="1512887" cy="11049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2" name="Isosceles Triangle 78">
                <a:extLst>
                  <a:ext uri="{FF2B5EF4-FFF2-40B4-BE49-F238E27FC236}">
                    <a16:creationId xmlns:a16="http://schemas.microsoft.com/office/drawing/2014/main" id="{02812ACD-1409-41B0-8578-C677FEB92BB0}"/>
                  </a:ext>
                </a:extLst>
              </p:cNvPr>
              <p:cNvSpPr/>
              <p:nvPr/>
            </p:nvSpPr>
            <p:spPr>
              <a:xfrm rot="10800000">
                <a:off x="1976275" y="2169531"/>
                <a:ext cx="497205" cy="25775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200"/>
              </a:p>
            </p:txBody>
          </p:sp>
        </p:grpSp>
        <p:sp>
          <p:nvSpPr>
            <p:cNvPr id="10" name="TextBox 92">
              <a:extLst>
                <a:ext uri="{FF2B5EF4-FFF2-40B4-BE49-F238E27FC236}">
                  <a16:creationId xmlns:a16="http://schemas.microsoft.com/office/drawing/2014/main" id="{DB2DA55B-3781-4A27-B15F-012F7B3FBAC4}"/>
                </a:ext>
              </a:extLst>
            </p:cNvPr>
            <p:cNvSpPr txBox="1"/>
            <p:nvPr/>
          </p:nvSpPr>
          <p:spPr>
            <a:xfrm>
              <a:off x="1876413" y="921812"/>
              <a:ext cx="1363122" cy="81113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Gjør noe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FYSISK </a:t>
              </a:r>
            </a:p>
            <a:p>
              <a:pPr algn="ctr"/>
              <a:r>
                <a:rPr lang="en-US" sz="1100" dirty="0" err="1">
                  <a:solidFill>
                    <a:schemeClr val="bg1"/>
                  </a:solidFill>
                </a:rPr>
                <a:t>hver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</a:rPr>
                <a:t>dag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uppe 58">
            <a:extLst>
              <a:ext uri="{FF2B5EF4-FFF2-40B4-BE49-F238E27FC236}">
                <a16:creationId xmlns:a16="http://schemas.microsoft.com/office/drawing/2014/main" id="{20543174-C1A3-4045-AE73-1F0043BF3C97}"/>
              </a:ext>
            </a:extLst>
          </p:cNvPr>
          <p:cNvGrpSpPr/>
          <p:nvPr/>
        </p:nvGrpSpPr>
        <p:grpSpPr>
          <a:xfrm>
            <a:off x="3968234" y="184455"/>
            <a:ext cx="1415863" cy="1153503"/>
            <a:chOff x="3613644" y="896645"/>
            <a:chExt cx="1415863" cy="1153503"/>
          </a:xfrm>
        </p:grpSpPr>
        <p:grpSp>
          <p:nvGrpSpPr>
            <p:cNvPr id="21" name="Group 80">
              <a:extLst>
                <a:ext uri="{FF2B5EF4-FFF2-40B4-BE49-F238E27FC236}">
                  <a16:creationId xmlns:a16="http://schemas.microsoft.com/office/drawing/2014/main" id="{3EB99960-3B43-4BAE-84CB-AAE5F1F0FA1B}"/>
                </a:ext>
              </a:extLst>
            </p:cNvPr>
            <p:cNvGrpSpPr/>
            <p:nvPr/>
          </p:nvGrpSpPr>
          <p:grpSpPr>
            <a:xfrm>
              <a:off x="3613644" y="896645"/>
              <a:ext cx="1415863" cy="1153503"/>
              <a:chOff x="1468438" y="1019175"/>
              <a:chExt cx="1512887" cy="1431965"/>
            </a:xfrm>
            <a:solidFill>
              <a:srgbClr val="008EA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Rounded Rectangle 81">
                <a:extLst>
                  <a:ext uri="{FF2B5EF4-FFF2-40B4-BE49-F238E27FC236}">
                    <a16:creationId xmlns:a16="http://schemas.microsoft.com/office/drawing/2014/main" id="{A0F2C404-3658-426E-8EFB-46CC7606E656}"/>
                  </a:ext>
                </a:extLst>
              </p:cNvPr>
              <p:cNvSpPr/>
              <p:nvPr/>
            </p:nvSpPr>
            <p:spPr>
              <a:xfrm>
                <a:off x="1468438" y="1019175"/>
                <a:ext cx="1512887" cy="11049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4" name="Isosceles Triangle 82">
                <a:extLst>
                  <a:ext uri="{FF2B5EF4-FFF2-40B4-BE49-F238E27FC236}">
                    <a16:creationId xmlns:a16="http://schemas.microsoft.com/office/drawing/2014/main" id="{DCD131AC-B7F0-48A6-9B19-C2893FB115FA}"/>
                  </a:ext>
                </a:extLst>
              </p:cNvPr>
              <p:cNvSpPr/>
              <p:nvPr/>
            </p:nvSpPr>
            <p:spPr>
              <a:xfrm rot="10800000">
                <a:off x="1976276" y="2180610"/>
                <a:ext cx="497205" cy="27053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200"/>
              </a:p>
            </p:txBody>
          </p:sp>
        </p:grpSp>
        <p:sp>
          <p:nvSpPr>
            <p:cNvPr id="22" name="TextBox 93">
              <a:extLst>
                <a:ext uri="{FF2B5EF4-FFF2-40B4-BE49-F238E27FC236}">
                  <a16:creationId xmlns:a16="http://schemas.microsoft.com/office/drawing/2014/main" id="{D44EC5BB-87A7-4343-BFF4-12CF3953DED4}"/>
                </a:ext>
              </a:extLst>
            </p:cNvPr>
            <p:cNvSpPr txBox="1"/>
            <p:nvPr/>
          </p:nvSpPr>
          <p:spPr>
            <a:xfrm>
              <a:off x="3640015" y="921812"/>
              <a:ext cx="1363122" cy="81113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Gjør noe </a:t>
              </a:r>
              <a:r>
                <a:rPr lang="en-US" sz="1100" b="1" dirty="0">
                  <a:solidFill>
                    <a:schemeClr val="bg1"/>
                  </a:solidFill>
                </a:rPr>
                <a:t>AVSLAPPENDE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hver dag</a:t>
              </a:r>
            </a:p>
          </p:txBody>
        </p: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624D5C09-E968-4C33-8959-9585D1704DEB}"/>
              </a:ext>
            </a:extLst>
          </p:cNvPr>
          <p:cNvGrpSpPr/>
          <p:nvPr/>
        </p:nvGrpSpPr>
        <p:grpSpPr>
          <a:xfrm>
            <a:off x="5992420" y="184455"/>
            <a:ext cx="1415863" cy="1172717"/>
            <a:chOff x="5377245" y="896645"/>
            <a:chExt cx="1415863" cy="1172717"/>
          </a:xfrm>
        </p:grpSpPr>
        <p:grpSp>
          <p:nvGrpSpPr>
            <p:cNvPr id="32" name="Group 83">
              <a:extLst>
                <a:ext uri="{FF2B5EF4-FFF2-40B4-BE49-F238E27FC236}">
                  <a16:creationId xmlns:a16="http://schemas.microsoft.com/office/drawing/2014/main" id="{8D39CA58-0E9E-45BF-8FE9-207F3F44D8A0}"/>
                </a:ext>
              </a:extLst>
            </p:cNvPr>
            <p:cNvGrpSpPr/>
            <p:nvPr/>
          </p:nvGrpSpPr>
          <p:grpSpPr>
            <a:xfrm>
              <a:off x="5377245" y="896645"/>
              <a:ext cx="1415863" cy="1172717"/>
              <a:chOff x="1468438" y="1019175"/>
              <a:chExt cx="1512887" cy="1455818"/>
            </a:xfrm>
            <a:solidFill>
              <a:srgbClr val="F7B715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Rounded Rectangle 84">
                <a:extLst>
                  <a:ext uri="{FF2B5EF4-FFF2-40B4-BE49-F238E27FC236}">
                    <a16:creationId xmlns:a16="http://schemas.microsoft.com/office/drawing/2014/main" id="{E4C2B155-B4AB-477C-89C2-A5E591B53332}"/>
                  </a:ext>
                </a:extLst>
              </p:cNvPr>
              <p:cNvSpPr/>
              <p:nvPr/>
            </p:nvSpPr>
            <p:spPr>
              <a:xfrm>
                <a:off x="1468438" y="1019175"/>
                <a:ext cx="1512887" cy="11049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35" name="Isosceles Triangle 85">
                <a:extLst>
                  <a:ext uri="{FF2B5EF4-FFF2-40B4-BE49-F238E27FC236}">
                    <a16:creationId xmlns:a16="http://schemas.microsoft.com/office/drawing/2014/main" id="{B8AC5AD3-F6BC-41FC-B26C-62DA0C2EB42F}"/>
                  </a:ext>
                </a:extLst>
              </p:cNvPr>
              <p:cNvSpPr/>
              <p:nvPr/>
            </p:nvSpPr>
            <p:spPr>
              <a:xfrm rot="10800000">
                <a:off x="1976277" y="2169528"/>
                <a:ext cx="497205" cy="30546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200"/>
              </a:p>
            </p:txBody>
          </p:sp>
        </p:grpSp>
        <p:sp>
          <p:nvSpPr>
            <p:cNvPr id="33" name="TextBox 94">
              <a:extLst>
                <a:ext uri="{FF2B5EF4-FFF2-40B4-BE49-F238E27FC236}">
                  <a16:creationId xmlns:a16="http://schemas.microsoft.com/office/drawing/2014/main" id="{0138F8E6-B4E7-4672-9705-899BCDBA8FDF}"/>
                </a:ext>
              </a:extLst>
            </p:cNvPr>
            <p:cNvSpPr txBox="1"/>
            <p:nvPr/>
          </p:nvSpPr>
          <p:spPr>
            <a:xfrm>
              <a:off x="5403616" y="921812"/>
              <a:ext cx="1363122" cy="81113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Gjør noe </a:t>
              </a:r>
              <a:r>
                <a:rPr lang="en-US" sz="1100" b="1" dirty="0">
                  <a:solidFill>
                    <a:schemeClr val="bg1"/>
                  </a:solidFill>
                </a:rPr>
                <a:t>SOSIALT </a:t>
              </a:r>
            </a:p>
            <a:p>
              <a:pPr algn="ctr"/>
              <a:r>
                <a:rPr lang="en-US" sz="1100" dirty="0" err="1">
                  <a:solidFill>
                    <a:schemeClr val="bg1"/>
                  </a:solidFill>
                </a:rPr>
                <a:t>hver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</a:rPr>
                <a:t>dag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7B44E74E-9431-4901-9168-4E3B7994A649}"/>
              </a:ext>
            </a:extLst>
          </p:cNvPr>
          <p:cNvGrpSpPr/>
          <p:nvPr/>
        </p:nvGrpSpPr>
        <p:grpSpPr>
          <a:xfrm>
            <a:off x="8016606" y="184455"/>
            <a:ext cx="1415863" cy="1172717"/>
            <a:chOff x="7140847" y="896645"/>
            <a:chExt cx="1415863" cy="1172717"/>
          </a:xfrm>
        </p:grpSpPr>
        <p:grpSp>
          <p:nvGrpSpPr>
            <p:cNvPr id="41" name="Group 86">
              <a:extLst>
                <a:ext uri="{FF2B5EF4-FFF2-40B4-BE49-F238E27FC236}">
                  <a16:creationId xmlns:a16="http://schemas.microsoft.com/office/drawing/2014/main" id="{6987AB04-78DF-4301-838F-D2589F067329}"/>
                </a:ext>
              </a:extLst>
            </p:cNvPr>
            <p:cNvGrpSpPr/>
            <p:nvPr/>
          </p:nvGrpSpPr>
          <p:grpSpPr>
            <a:xfrm>
              <a:off x="7140847" y="896645"/>
              <a:ext cx="1415863" cy="1172717"/>
              <a:chOff x="1468438" y="1019175"/>
              <a:chExt cx="1512887" cy="1455818"/>
            </a:xfrm>
            <a:solidFill>
              <a:srgbClr val="E83F53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Rounded Rectangle 87">
                <a:extLst>
                  <a:ext uri="{FF2B5EF4-FFF2-40B4-BE49-F238E27FC236}">
                    <a16:creationId xmlns:a16="http://schemas.microsoft.com/office/drawing/2014/main" id="{2250424B-B74B-4812-8A2E-9B67188C6893}"/>
                  </a:ext>
                </a:extLst>
              </p:cNvPr>
              <p:cNvSpPr/>
              <p:nvPr/>
            </p:nvSpPr>
            <p:spPr>
              <a:xfrm>
                <a:off x="1468438" y="1019175"/>
                <a:ext cx="1512887" cy="11049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Isosceles Triangle 88">
                <a:extLst>
                  <a:ext uri="{FF2B5EF4-FFF2-40B4-BE49-F238E27FC236}">
                    <a16:creationId xmlns:a16="http://schemas.microsoft.com/office/drawing/2014/main" id="{0F86A5FF-0B43-4025-9D38-E2E44BB8997B}"/>
                  </a:ext>
                </a:extLst>
              </p:cNvPr>
              <p:cNvSpPr/>
              <p:nvPr/>
            </p:nvSpPr>
            <p:spPr>
              <a:xfrm rot="10800000">
                <a:off x="1976277" y="2169528"/>
                <a:ext cx="497205" cy="30546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200"/>
              </a:p>
            </p:txBody>
          </p:sp>
        </p:grpSp>
        <p:sp>
          <p:nvSpPr>
            <p:cNvPr id="42" name="TextBox 95">
              <a:extLst>
                <a:ext uri="{FF2B5EF4-FFF2-40B4-BE49-F238E27FC236}">
                  <a16:creationId xmlns:a16="http://schemas.microsoft.com/office/drawing/2014/main" id="{B5727A84-FFFB-4EA8-B4FE-4515EC320079}"/>
                </a:ext>
              </a:extLst>
            </p:cNvPr>
            <p:cNvSpPr txBox="1"/>
            <p:nvPr/>
          </p:nvSpPr>
          <p:spPr>
            <a:xfrm>
              <a:off x="7167218" y="921812"/>
              <a:ext cx="1363122" cy="81113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Gjør noe 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NYTTIG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100" dirty="0" err="1">
                  <a:solidFill>
                    <a:schemeClr val="bg1"/>
                  </a:solidFill>
                </a:rPr>
                <a:t>hver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</a:rPr>
                <a:t>dag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uppe 55">
            <a:extLst>
              <a:ext uri="{FF2B5EF4-FFF2-40B4-BE49-F238E27FC236}">
                <a16:creationId xmlns:a16="http://schemas.microsoft.com/office/drawing/2014/main" id="{8ECC0857-BDFC-4C59-B350-536EA3A1DAF2}"/>
              </a:ext>
            </a:extLst>
          </p:cNvPr>
          <p:cNvGrpSpPr/>
          <p:nvPr/>
        </p:nvGrpSpPr>
        <p:grpSpPr>
          <a:xfrm>
            <a:off x="10040790" y="184455"/>
            <a:ext cx="1415863" cy="1179122"/>
            <a:chOff x="8904449" y="896645"/>
            <a:chExt cx="1415863" cy="1179122"/>
          </a:xfrm>
        </p:grpSpPr>
        <p:grpSp>
          <p:nvGrpSpPr>
            <p:cNvPr id="49" name="Group 89">
              <a:extLst>
                <a:ext uri="{FF2B5EF4-FFF2-40B4-BE49-F238E27FC236}">
                  <a16:creationId xmlns:a16="http://schemas.microsoft.com/office/drawing/2014/main" id="{6B84CA0D-7162-42ED-B434-93F5121B5523}"/>
                </a:ext>
              </a:extLst>
            </p:cNvPr>
            <p:cNvGrpSpPr/>
            <p:nvPr/>
          </p:nvGrpSpPr>
          <p:grpSpPr>
            <a:xfrm>
              <a:off x="8904449" y="896645"/>
              <a:ext cx="1415863" cy="1179122"/>
              <a:chOff x="1468438" y="1019175"/>
              <a:chExt cx="1512887" cy="1463769"/>
            </a:xfrm>
            <a:solidFill>
              <a:srgbClr val="00AB84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Rounded Rectangle 90">
                <a:extLst>
                  <a:ext uri="{FF2B5EF4-FFF2-40B4-BE49-F238E27FC236}">
                    <a16:creationId xmlns:a16="http://schemas.microsoft.com/office/drawing/2014/main" id="{DA38E919-A867-42F5-823C-598F347944AF}"/>
                  </a:ext>
                </a:extLst>
              </p:cNvPr>
              <p:cNvSpPr/>
              <p:nvPr/>
            </p:nvSpPr>
            <p:spPr>
              <a:xfrm>
                <a:off x="1468438" y="1019175"/>
                <a:ext cx="1512887" cy="11049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Isosceles Triangle 91">
                <a:extLst>
                  <a:ext uri="{FF2B5EF4-FFF2-40B4-BE49-F238E27FC236}">
                    <a16:creationId xmlns:a16="http://schemas.microsoft.com/office/drawing/2014/main" id="{646A8AE1-37AC-4249-90CC-8BB1131E7A01}"/>
                  </a:ext>
                </a:extLst>
              </p:cNvPr>
              <p:cNvSpPr/>
              <p:nvPr/>
            </p:nvSpPr>
            <p:spPr>
              <a:xfrm rot="10800000">
                <a:off x="1976277" y="2180606"/>
                <a:ext cx="497205" cy="3023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200"/>
              </a:p>
            </p:txBody>
          </p:sp>
        </p:grpSp>
        <p:sp>
          <p:nvSpPr>
            <p:cNvPr id="50" name="TextBox 96">
              <a:extLst>
                <a:ext uri="{FF2B5EF4-FFF2-40B4-BE49-F238E27FC236}">
                  <a16:creationId xmlns:a16="http://schemas.microsoft.com/office/drawing/2014/main" id="{162927E9-156F-4B18-8766-CD9BC276F59A}"/>
                </a:ext>
              </a:extLst>
            </p:cNvPr>
            <p:cNvSpPr txBox="1"/>
            <p:nvPr/>
          </p:nvSpPr>
          <p:spPr>
            <a:xfrm>
              <a:off x="8930820" y="921812"/>
              <a:ext cx="1363122" cy="81113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Gjør noe 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DU LIKER</a:t>
              </a:r>
            </a:p>
            <a:p>
              <a:pPr algn="ctr"/>
              <a:r>
                <a:rPr lang="en-US" sz="1100" dirty="0" err="1">
                  <a:solidFill>
                    <a:schemeClr val="bg1"/>
                  </a:solidFill>
                </a:rPr>
                <a:t>hver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</a:rPr>
                <a:t>dag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Rektangel 61">
            <a:extLst>
              <a:ext uri="{FF2B5EF4-FFF2-40B4-BE49-F238E27FC236}">
                <a16:creationId xmlns:a16="http://schemas.microsoft.com/office/drawing/2014/main" id="{2182642D-0F93-48B8-B7E6-ECD170E67EE1}"/>
              </a:ext>
            </a:extLst>
          </p:cNvPr>
          <p:cNvSpPr/>
          <p:nvPr/>
        </p:nvSpPr>
        <p:spPr>
          <a:xfrm>
            <a:off x="1746487" y="1418847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solidFill>
                  <a:schemeClr val="tx1"/>
                </a:solidFill>
              </a:rPr>
              <a:t>Gå tur med hunden.</a:t>
            </a:r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19AF6562-16FE-456B-B812-52272EDF8164}"/>
              </a:ext>
            </a:extLst>
          </p:cNvPr>
          <p:cNvSpPr/>
          <p:nvPr/>
        </p:nvSpPr>
        <p:spPr>
          <a:xfrm>
            <a:off x="3770673" y="1418847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69E4A138-2111-47C1-A3B2-139586D4FCA5}"/>
              </a:ext>
            </a:extLst>
          </p:cNvPr>
          <p:cNvSpPr/>
          <p:nvPr/>
        </p:nvSpPr>
        <p:spPr>
          <a:xfrm>
            <a:off x="5794859" y="1418847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8E70518E-B3B6-4ACF-9CA6-B16409495D2A}"/>
              </a:ext>
            </a:extLst>
          </p:cNvPr>
          <p:cNvSpPr/>
          <p:nvPr/>
        </p:nvSpPr>
        <p:spPr>
          <a:xfrm>
            <a:off x="7819045" y="1418847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89A517AA-BD45-4D56-9D13-BE47A5374E38}"/>
              </a:ext>
            </a:extLst>
          </p:cNvPr>
          <p:cNvSpPr/>
          <p:nvPr/>
        </p:nvSpPr>
        <p:spPr>
          <a:xfrm>
            <a:off x="9843231" y="1418847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B4175B3F-2BD8-42DA-88B0-4EF5D5FBF2A0}"/>
              </a:ext>
            </a:extLst>
          </p:cNvPr>
          <p:cNvSpPr/>
          <p:nvPr/>
        </p:nvSpPr>
        <p:spPr>
          <a:xfrm>
            <a:off x="1746487" y="2119404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98ED8D76-F7A1-40B9-96A0-2D8DB1AF00B0}"/>
              </a:ext>
            </a:extLst>
          </p:cNvPr>
          <p:cNvSpPr/>
          <p:nvPr/>
        </p:nvSpPr>
        <p:spPr>
          <a:xfrm>
            <a:off x="3770673" y="2119404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5F833F32-80BC-4D27-A9B0-BD4E6B8E57BB}"/>
              </a:ext>
            </a:extLst>
          </p:cNvPr>
          <p:cNvSpPr/>
          <p:nvPr/>
        </p:nvSpPr>
        <p:spPr>
          <a:xfrm>
            <a:off x="5794859" y="2119404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45FE3EAF-AB40-4631-884F-8D2231E4A08C}"/>
              </a:ext>
            </a:extLst>
          </p:cNvPr>
          <p:cNvSpPr/>
          <p:nvPr/>
        </p:nvSpPr>
        <p:spPr>
          <a:xfrm>
            <a:off x="7819045" y="2119404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418DC4AD-C9CC-4156-93DA-97D175C0FD0C}"/>
              </a:ext>
            </a:extLst>
          </p:cNvPr>
          <p:cNvSpPr/>
          <p:nvPr/>
        </p:nvSpPr>
        <p:spPr>
          <a:xfrm>
            <a:off x="9843231" y="2119404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06" name="Rektangel 105">
            <a:extLst>
              <a:ext uri="{FF2B5EF4-FFF2-40B4-BE49-F238E27FC236}">
                <a16:creationId xmlns:a16="http://schemas.microsoft.com/office/drawing/2014/main" id="{B73E8815-C039-46B4-A82F-D3EBFD1A17EF}"/>
              </a:ext>
            </a:extLst>
          </p:cNvPr>
          <p:cNvSpPr/>
          <p:nvPr/>
        </p:nvSpPr>
        <p:spPr>
          <a:xfrm>
            <a:off x="1746487" y="2819961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07" name="Rektangel 106">
            <a:extLst>
              <a:ext uri="{FF2B5EF4-FFF2-40B4-BE49-F238E27FC236}">
                <a16:creationId xmlns:a16="http://schemas.microsoft.com/office/drawing/2014/main" id="{6687FE9A-0DE8-4456-89DC-FB324FA20BAD}"/>
              </a:ext>
            </a:extLst>
          </p:cNvPr>
          <p:cNvSpPr/>
          <p:nvPr/>
        </p:nvSpPr>
        <p:spPr>
          <a:xfrm>
            <a:off x="3770673" y="2819961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08" name="Rektangel 107">
            <a:extLst>
              <a:ext uri="{FF2B5EF4-FFF2-40B4-BE49-F238E27FC236}">
                <a16:creationId xmlns:a16="http://schemas.microsoft.com/office/drawing/2014/main" id="{BFD783E7-EC1F-47D3-9281-9BC9B1D64BDD}"/>
              </a:ext>
            </a:extLst>
          </p:cNvPr>
          <p:cNvSpPr/>
          <p:nvPr/>
        </p:nvSpPr>
        <p:spPr>
          <a:xfrm>
            <a:off x="5794859" y="2819961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60E5AFBF-D470-4D29-A4FD-012B3B6A3E05}"/>
              </a:ext>
            </a:extLst>
          </p:cNvPr>
          <p:cNvSpPr/>
          <p:nvPr/>
        </p:nvSpPr>
        <p:spPr>
          <a:xfrm>
            <a:off x="7819045" y="2819961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10" name="Rektangel 109">
            <a:extLst>
              <a:ext uri="{FF2B5EF4-FFF2-40B4-BE49-F238E27FC236}">
                <a16:creationId xmlns:a16="http://schemas.microsoft.com/office/drawing/2014/main" id="{C4965240-EE3E-4163-A976-8520B63670EE}"/>
              </a:ext>
            </a:extLst>
          </p:cNvPr>
          <p:cNvSpPr/>
          <p:nvPr/>
        </p:nvSpPr>
        <p:spPr>
          <a:xfrm>
            <a:off x="9843231" y="2819961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13" name="Rektangel 112">
            <a:extLst>
              <a:ext uri="{FF2B5EF4-FFF2-40B4-BE49-F238E27FC236}">
                <a16:creationId xmlns:a16="http://schemas.microsoft.com/office/drawing/2014/main" id="{228757BC-CE95-4600-8EF9-8401E8B86741}"/>
              </a:ext>
            </a:extLst>
          </p:cNvPr>
          <p:cNvSpPr/>
          <p:nvPr/>
        </p:nvSpPr>
        <p:spPr>
          <a:xfrm>
            <a:off x="1746487" y="3520518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14" name="Rektangel 113">
            <a:extLst>
              <a:ext uri="{FF2B5EF4-FFF2-40B4-BE49-F238E27FC236}">
                <a16:creationId xmlns:a16="http://schemas.microsoft.com/office/drawing/2014/main" id="{186F2DA7-A234-47CF-8447-38BA097A6339}"/>
              </a:ext>
            </a:extLst>
          </p:cNvPr>
          <p:cNvSpPr/>
          <p:nvPr/>
        </p:nvSpPr>
        <p:spPr>
          <a:xfrm>
            <a:off x="3770673" y="3520518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15" name="Rektangel 114">
            <a:extLst>
              <a:ext uri="{FF2B5EF4-FFF2-40B4-BE49-F238E27FC236}">
                <a16:creationId xmlns:a16="http://schemas.microsoft.com/office/drawing/2014/main" id="{6A444745-9A13-4A76-BE75-51BA91D4804E}"/>
              </a:ext>
            </a:extLst>
          </p:cNvPr>
          <p:cNvSpPr/>
          <p:nvPr/>
        </p:nvSpPr>
        <p:spPr>
          <a:xfrm>
            <a:off x="5794859" y="3520518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16" name="Rektangel 115">
            <a:extLst>
              <a:ext uri="{FF2B5EF4-FFF2-40B4-BE49-F238E27FC236}">
                <a16:creationId xmlns:a16="http://schemas.microsoft.com/office/drawing/2014/main" id="{ED6E398F-34D7-449D-89A0-A7E5AF3AADF9}"/>
              </a:ext>
            </a:extLst>
          </p:cNvPr>
          <p:cNvSpPr/>
          <p:nvPr/>
        </p:nvSpPr>
        <p:spPr>
          <a:xfrm>
            <a:off x="7819045" y="3520518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17" name="Rektangel 116">
            <a:extLst>
              <a:ext uri="{FF2B5EF4-FFF2-40B4-BE49-F238E27FC236}">
                <a16:creationId xmlns:a16="http://schemas.microsoft.com/office/drawing/2014/main" id="{0014E30C-E227-4885-9EDA-13351379A139}"/>
              </a:ext>
            </a:extLst>
          </p:cNvPr>
          <p:cNvSpPr/>
          <p:nvPr/>
        </p:nvSpPr>
        <p:spPr>
          <a:xfrm>
            <a:off x="9843231" y="3520518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20" name="Rektangel 119">
            <a:extLst>
              <a:ext uri="{FF2B5EF4-FFF2-40B4-BE49-F238E27FC236}">
                <a16:creationId xmlns:a16="http://schemas.microsoft.com/office/drawing/2014/main" id="{3131C5CC-000A-4696-AF26-D11267C99797}"/>
              </a:ext>
            </a:extLst>
          </p:cNvPr>
          <p:cNvSpPr/>
          <p:nvPr/>
        </p:nvSpPr>
        <p:spPr>
          <a:xfrm>
            <a:off x="1746487" y="4221075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21" name="Rektangel 120">
            <a:extLst>
              <a:ext uri="{FF2B5EF4-FFF2-40B4-BE49-F238E27FC236}">
                <a16:creationId xmlns:a16="http://schemas.microsoft.com/office/drawing/2014/main" id="{52E6D226-465F-42A8-8EBD-D99FDB9FB235}"/>
              </a:ext>
            </a:extLst>
          </p:cNvPr>
          <p:cNvSpPr/>
          <p:nvPr/>
        </p:nvSpPr>
        <p:spPr>
          <a:xfrm>
            <a:off x="3770673" y="4221075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22" name="Rektangel 121">
            <a:extLst>
              <a:ext uri="{FF2B5EF4-FFF2-40B4-BE49-F238E27FC236}">
                <a16:creationId xmlns:a16="http://schemas.microsoft.com/office/drawing/2014/main" id="{F9186872-0E70-4321-A7F1-A098A25760B1}"/>
              </a:ext>
            </a:extLst>
          </p:cNvPr>
          <p:cNvSpPr/>
          <p:nvPr/>
        </p:nvSpPr>
        <p:spPr>
          <a:xfrm>
            <a:off x="5794859" y="4221075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7FF78567-258E-4C73-84AB-D8E51CFE8B4C}"/>
              </a:ext>
            </a:extLst>
          </p:cNvPr>
          <p:cNvSpPr/>
          <p:nvPr/>
        </p:nvSpPr>
        <p:spPr>
          <a:xfrm>
            <a:off x="7819045" y="4221075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24" name="Rektangel 123">
            <a:extLst>
              <a:ext uri="{FF2B5EF4-FFF2-40B4-BE49-F238E27FC236}">
                <a16:creationId xmlns:a16="http://schemas.microsoft.com/office/drawing/2014/main" id="{CF37C8A5-96A7-4D15-B279-D81292AFC131}"/>
              </a:ext>
            </a:extLst>
          </p:cNvPr>
          <p:cNvSpPr/>
          <p:nvPr/>
        </p:nvSpPr>
        <p:spPr>
          <a:xfrm>
            <a:off x="9843231" y="4221075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A30D4851-0944-4F64-A327-DD5E5AF5EB0B}"/>
              </a:ext>
            </a:extLst>
          </p:cNvPr>
          <p:cNvSpPr/>
          <p:nvPr/>
        </p:nvSpPr>
        <p:spPr>
          <a:xfrm>
            <a:off x="1746487" y="4921632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28" name="Rektangel 127">
            <a:extLst>
              <a:ext uri="{FF2B5EF4-FFF2-40B4-BE49-F238E27FC236}">
                <a16:creationId xmlns:a16="http://schemas.microsoft.com/office/drawing/2014/main" id="{A1B3B04E-C70B-4F53-ABE9-061F41346516}"/>
              </a:ext>
            </a:extLst>
          </p:cNvPr>
          <p:cNvSpPr/>
          <p:nvPr/>
        </p:nvSpPr>
        <p:spPr>
          <a:xfrm>
            <a:off x="3770673" y="4921632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29" name="Rektangel 128">
            <a:extLst>
              <a:ext uri="{FF2B5EF4-FFF2-40B4-BE49-F238E27FC236}">
                <a16:creationId xmlns:a16="http://schemas.microsoft.com/office/drawing/2014/main" id="{967CF19B-5008-4240-ADA6-A135B7BD3004}"/>
              </a:ext>
            </a:extLst>
          </p:cNvPr>
          <p:cNvSpPr/>
          <p:nvPr/>
        </p:nvSpPr>
        <p:spPr>
          <a:xfrm>
            <a:off x="5794859" y="4921632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30" name="Rektangel 129">
            <a:extLst>
              <a:ext uri="{FF2B5EF4-FFF2-40B4-BE49-F238E27FC236}">
                <a16:creationId xmlns:a16="http://schemas.microsoft.com/office/drawing/2014/main" id="{760C8311-B220-449E-AA35-FA5F63BE3CF4}"/>
              </a:ext>
            </a:extLst>
          </p:cNvPr>
          <p:cNvSpPr/>
          <p:nvPr/>
        </p:nvSpPr>
        <p:spPr>
          <a:xfrm>
            <a:off x="7819045" y="4921632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31" name="Rektangel 130">
            <a:extLst>
              <a:ext uri="{FF2B5EF4-FFF2-40B4-BE49-F238E27FC236}">
                <a16:creationId xmlns:a16="http://schemas.microsoft.com/office/drawing/2014/main" id="{A23958F7-E009-46F0-A26A-82325AED22C1}"/>
              </a:ext>
            </a:extLst>
          </p:cNvPr>
          <p:cNvSpPr/>
          <p:nvPr/>
        </p:nvSpPr>
        <p:spPr>
          <a:xfrm>
            <a:off x="9843231" y="4921632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34" name="Rektangel 133">
            <a:extLst>
              <a:ext uri="{FF2B5EF4-FFF2-40B4-BE49-F238E27FC236}">
                <a16:creationId xmlns:a16="http://schemas.microsoft.com/office/drawing/2014/main" id="{BCE1A0E6-F500-41CB-BBDC-938DCB549610}"/>
              </a:ext>
            </a:extLst>
          </p:cNvPr>
          <p:cNvSpPr/>
          <p:nvPr/>
        </p:nvSpPr>
        <p:spPr>
          <a:xfrm>
            <a:off x="1746487" y="5622189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35" name="Rektangel 134">
            <a:extLst>
              <a:ext uri="{FF2B5EF4-FFF2-40B4-BE49-F238E27FC236}">
                <a16:creationId xmlns:a16="http://schemas.microsoft.com/office/drawing/2014/main" id="{104FC96B-E078-4293-96EF-30BBDEAB3BE0}"/>
              </a:ext>
            </a:extLst>
          </p:cNvPr>
          <p:cNvSpPr/>
          <p:nvPr/>
        </p:nvSpPr>
        <p:spPr>
          <a:xfrm>
            <a:off x="3770673" y="5622189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36" name="Rektangel 135">
            <a:extLst>
              <a:ext uri="{FF2B5EF4-FFF2-40B4-BE49-F238E27FC236}">
                <a16:creationId xmlns:a16="http://schemas.microsoft.com/office/drawing/2014/main" id="{85A76D0A-CAD3-4B57-B22D-61F23E4C884C}"/>
              </a:ext>
            </a:extLst>
          </p:cNvPr>
          <p:cNvSpPr/>
          <p:nvPr/>
        </p:nvSpPr>
        <p:spPr>
          <a:xfrm>
            <a:off x="5794859" y="5622189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37" name="Rektangel 136">
            <a:extLst>
              <a:ext uri="{FF2B5EF4-FFF2-40B4-BE49-F238E27FC236}">
                <a16:creationId xmlns:a16="http://schemas.microsoft.com/office/drawing/2014/main" id="{85CBBF19-57A4-4E58-A056-44B0630A7797}"/>
              </a:ext>
            </a:extLst>
          </p:cNvPr>
          <p:cNvSpPr/>
          <p:nvPr/>
        </p:nvSpPr>
        <p:spPr>
          <a:xfrm>
            <a:off x="7819045" y="5622189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sp>
        <p:nvSpPr>
          <p:cNvPr id="138" name="Rektangel 137">
            <a:extLst>
              <a:ext uri="{FF2B5EF4-FFF2-40B4-BE49-F238E27FC236}">
                <a16:creationId xmlns:a16="http://schemas.microsoft.com/office/drawing/2014/main" id="{E188456C-448A-4B57-ABF5-F56FCD2BDA58}"/>
              </a:ext>
            </a:extLst>
          </p:cNvPr>
          <p:cNvSpPr/>
          <p:nvPr/>
        </p:nvSpPr>
        <p:spPr>
          <a:xfrm>
            <a:off x="9843231" y="5622189"/>
            <a:ext cx="1810978" cy="600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err="1">
              <a:solidFill>
                <a:schemeClr val="tx1"/>
              </a:solidFill>
            </a:endParaRPr>
          </a:p>
        </p:txBody>
      </p:sp>
      <p:grpSp>
        <p:nvGrpSpPr>
          <p:cNvPr id="147" name="Gruppe 146">
            <a:extLst>
              <a:ext uri="{FF2B5EF4-FFF2-40B4-BE49-F238E27FC236}">
                <a16:creationId xmlns:a16="http://schemas.microsoft.com/office/drawing/2014/main" id="{3D3CE6AC-FC68-4E5E-93EF-DFB7E9D2A034}"/>
              </a:ext>
            </a:extLst>
          </p:cNvPr>
          <p:cNvGrpSpPr/>
          <p:nvPr/>
        </p:nvGrpSpPr>
        <p:grpSpPr>
          <a:xfrm>
            <a:off x="433016" y="1557421"/>
            <a:ext cx="1095501" cy="396000"/>
            <a:chOff x="433016" y="1557421"/>
            <a:chExt cx="1095501" cy="396000"/>
          </a:xfrm>
        </p:grpSpPr>
        <p:sp>
          <p:nvSpPr>
            <p:cNvPr id="61" name="TekstSylinder 60">
              <a:extLst>
                <a:ext uri="{FF2B5EF4-FFF2-40B4-BE49-F238E27FC236}">
                  <a16:creationId xmlns:a16="http://schemas.microsoft.com/office/drawing/2014/main" id="{408FCADA-11BD-47F6-8DDD-68162F4A01AA}"/>
                </a:ext>
              </a:extLst>
            </p:cNvPr>
            <p:cNvSpPr txBox="1"/>
            <p:nvPr/>
          </p:nvSpPr>
          <p:spPr>
            <a:xfrm>
              <a:off x="433016" y="1575421"/>
              <a:ext cx="913735" cy="360000"/>
            </a:xfrm>
            <a:prstGeom prst="rect">
              <a:avLst/>
            </a:prstGeom>
            <a:noFill/>
            <a:ln>
              <a:solidFill>
                <a:srgbClr val="009FE3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nb-NO" sz="1400" dirty="0"/>
                <a:t>Mandag</a:t>
              </a:r>
              <a:endParaRPr lang="en-US" sz="1400" dirty="0"/>
            </a:p>
          </p:txBody>
        </p:sp>
        <p:sp>
          <p:nvSpPr>
            <p:cNvPr id="139" name="Likebent trekant 138">
              <a:extLst>
                <a:ext uri="{FF2B5EF4-FFF2-40B4-BE49-F238E27FC236}">
                  <a16:creationId xmlns:a16="http://schemas.microsoft.com/office/drawing/2014/main" id="{46524996-3DE5-4A62-A1FE-D8084508927B}"/>
                </a:ext>
              </a:extLst>
            </p:cNvPr>
            <p:cNvSpPr/>
            <p:nvPr/>
          </p:nvSpPr>
          <p:spPr>
            <a:xfrm rot="5400000">
              <a:off x="1237253" y="1662157"/>
              <a:ext cx="396000" cy="186528"/>
            </a:xfrm>
            <a:prstGeom prst="triangl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 err="1"/>
            </a:p>
          </p:txBody>
        </p:sp>
      </p:grpSp>
      <p:grpSp>
        <p:nvGrpSpPr>
          <p:cNvPr id="148" name="Gruppe 147">
            <a:extLst>
              <a:ext uri="{FF2B5EF4-FFF2-40B4-BE49-F238E27FC236}">
                <a16:creationId xmlns:a16="http://schemas.microsoft.com/office/drawing/2014/main" id="{50D14C85-2BE5-479E-BA24-321657F8A38E}"/>
              </a:ext>
            </a:extLst>
          </p:cNvPr>
          <p:cNvGrpSpPr/>
          <p:nvPr/>
        </p:nvGrpSpPr>
        <p:grpSpPr>
          <a:xfrm>
            <a:off x="433016" y="2251920"/>
            <a:ext cx="1095501" cy="396000"/>
            <a:chOff x="433016" y="1557421"/>
            <a:chExt cx="1095501" cy="396000"/>
          </a:xfrm>
        </p:grpSpPr>
        <p:sp>
          <p:nvSpPr>
            <p:cNvPr id="149" name="TekstSylinder 148">
              <a:extLst>
                <a:ext uri="{FF2B5EF4-FFF2-40B4-BE49-F238E27FC236}">
                  <a16:creationId xmlns:a16="http://schemas.microsoft.com/office/drawing/2014/main" id="{F626670E-354C-4CBF-ADCB-24503E2742AD}"/>
                </a:ext>
              </a:extLst>
            </p:cNvPr>
            <p:cNvSpPr txBox="1"/>
            <p:nvPr/>
          </p:nvSpPr>
          <p:spPr>
            <a:xfrm>
              <a:off x="433016" y="1601532"/>
              <a:ext cx="913735" cy="307777"/>
            </a:xfrm>
            <a:prstGeom prst="rect">
              <a:avLst/>
            </a:prstGeom>
            <a:noFill/>
            <a:ln>
              <a:solidFill>
                <a:srgbClr val="009FE3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nb-NO" sz="1400" dirty="0"/>
                <a:t>Tirsdag</a:t>
              </a:r>
              <a:endParaRPr lang="en-US" sz="1400" dirty="0"/>
            </a:p>
          </p:txBody>
        </p:sp>
        <p:sp>
          <p:nvSpPr>
            <p:cNvPr id="150" name="Likebent trekant 149">
              <a:extLst>
                <a:ext uri="{FF2B5EF4-FFF2-40B4-BE49-F238E27FC236}">
                  <a16:creationId xmlns:a16="http://schemas.microsoft.com/office/drawing/2014/main" id="{6F862D7F-D5EC-41E6-A76E-7891F00E1A9A}"/>
                </a:ext>
              </a:extLst>
            </p:cNvPr>
            <p:cNvSpPr/>
            <p:nvPr/>
          </p:nvSpPr>
          <p:spPr>
            <a:xfrm rot="5400000">
              <a:off x="1237253" y="1662157"/>
              <a:ext cx="396000" cy="186528"/>
            </a:xfrm>
            <a:prstGeom prst="triangl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 err="1"/>
            </a:p>
          </p:txBody>
        </p:sp>
      </p:grpSp>
      <p:grpSp>
        <p:nvGrpSpPr>
          <p:cNvPr id="151" name="Gruppe 150">
            <a:extLst>
              <a:ext uri="{FF2B5EF4-FFF2-40B4-BE49-F238E27FC236}">
                <a16:creationId xmlns:a16="http://schemas.microsoft.com/office/drawing/2014/main" id="{0FA7F1C4-F4A6-44FE-A67C-4FFD0588B441}"/>
              </a:ext>
            </a:extLst>
          </p:cNvPr>
          <p:cNvGrpSpPr/>
          <p:nvPr/>
        </p:nvGrpSpPr>
        <p:grpSpPr>
          <a:xfrm>
            <a:off x="433016" y="2946419"/>
            <a:ext cx="1095501" cy="396000"/>
            <a:chOff x="433016" y="1557421"/>
            <a:chExt cx="1095501" cy="396000"/>
          </a:xfrm>
        </p:grpSpPr>
        <p:sp>
          <p:nvSpPr>
            <p:cNvPr id="152" name="TekstSylinder 151">
              <a:extLst>
                <a:ext uri="{FF2B5EF4-FFF2-40B4-BE49-F238E27FC236}">
                  <a16:creationId xmlns:a16="http://schemas.microsoft.com/office/drawing/2014/main" id="{73D7DF76-27C0-499B-A29B-53BBB11FE6D1}"/>
                </a:ext>
              </a:extLst>
            </p:cNvPr>
            <p:cNvSpPr txBox="1"/>
            <p:nvPr/>
          </p:nvSpPr>
          <p:spPr>
            <a:xfrm>
              <a:off x="433016" y="1601532"/>
              <a:ext cx="913735" cy="307777"/>
            </a:xfrm>
            <a:prstGeom prst="rect">
              <a:avLst/>
            </a:prstGeom>
            <a:noFill/>
            <a:ln>
              <a:solidFill>
                <a:srgbClr val="009FE3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nb-NO" sz="1400" dirty="0"/>
                <a:t>Onsdag</a:t>
              </a:r>
              <a:endParaRPr lang="en-US" sz="1400" dirty="0"/>
            </a:p>
          </p:txBody>
        </p:sp>
        <p:sp>
          <p:nvSpPr>
            <p:cNvPr id="153" name="Likebent trekant 152">
              <a:extLst>
                <a:ext uri="{FF2B5EF4-FFF2-40B4-BE49-F238E27FC236}">
                  <a16:creationId xmlns:a16="http://schemas.microsoft.com/office/drawing/2014/main" id="{826891DB-A7E9-4E97-9B9E-08778C80EAA7}"/>
                </a:ext>
              </a:extLst>
            </p:cNvPr>
            <p:cNvSpPr/>
            <p:nvPr/>
          </p:nvSpPr>
          <p:spPr>
            <a:xfrm rot="5400000">
              <a:off x="1237253" y="1662157"/>
              <a:ext cx="396000" cy="186528"/>
            </a:xfrm>
            <a:prstGeom prst="triangl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 err="1"/>
            </a:p>
          </p:txBody>
        </p:sp>
      </p:grpSp>
      <p:grpSp>
        <p:nvGrpSpPr>
          <p:cNvPr id="154" name="Gruppe 153">
            <a:extLst>
              <a:ext uri="{FF2B5EF4-FFF2-40B4-BE49-F238E27FC236}">
                <a16:creationId xmlns:a16="http://schemas.microsoft.com/office/drawing/2014/main" id="{415EE7F1-FEDD-4A56-8DBB-241BD583D1EF}"/>
              </a:ext>
            </a:extLst>
          </p:cNvPr>
          <p:cNvGrpSpPr/>
          <p:nvPr/>
        </p:nvGrpSpPr>
        <p:grpSpPr>
          <a:xfrm>
            <a:off x="433016" y="3640918"/>
            <a:ext cx="1095501" cy="396000"/>
            <a:chOff x="433016" y="1557421"/>
            <a:chExt cx="1095501" cy="396000"/>
          </a:xfrm>
        </p:grpSpPr>
        <p:sp>
          <p:nvSpPr>
            <p:cNvPr id="155" name="TekstSylinder 154">
              <a:extLst>
                <a:ext uri="{FF2B5EF4-FFF2-40B4-BE49-F238E27FC236}">
                  <a16:creationId xmlns:a16="http://schemas.microsoft.com/office/drawing/2014/main" id="{19A69BA5-AE85-4B85-8114-244E86B9BDBB}"/>
                </a:ext>
              </a:extLst>
            </p:cNvPr>
            <p:cNvSpPr txBox="1"/>
            <p:nvPr/>
          </p:nvSpPr>
          <p:spPr>
            <a:xfrm>
              <a:off x="433016" y="1601532"/>
              <a:ext cx="913735" cy="307777"/>
            </a:xfrm>
            <a:prstGeom prst="rect">
              <a:avLst/>
            </a:prstGeom>
            <a:noFill/>
            <a:ln>
              <a:solidFill>
                <a:srgbClr val="009FE3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nb-NO" sz="1400" dirty="0"/>
                <a:t>Torsdag</a:t>
              </a:r>
              <a:endParaRPr lang="en-US" sz="1400" dirty="0"/>
            </a:p>
          </p:txBody>
        </p:sp>
        <p:sp>
          <p:nvSpPr>
            <p:cNvPr id="156" name="Likebent trekant 155">
              <a:extLst>
                <a:ext uri="{FF2B5EF4-FFF2-40B4-BE49-F238E27FC236}">
                  <a16:creationId xmlns:a16="http://schemas.microsoft.com/office/drawing/2014/main" id="{70EA2F5F-599C-40E6-AC06-D4E11AD2A79F}"/>
                </a:ext>
              </a:extLst>
            </p:cNvPr>
            <p:cNvSpPr/>
            <p:nvPr/>
          </p:nvSpPr>
          <p:spPr>
            <a:xfrm rot="5400000">
              <a:off x="1237253" y="1662157"/>
              <a:ext cx="396000" cy="186528"/>
            </a:xfrm>
            <a:prstGeom prst="triangl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 err="1"/>
            </a:p>
          </p:txBody>
        </p:sp>
      </p:grpSp>
      <p:grpSp>
        <p:nvGrpSpPr>
          <p:cNvPr id="157" name="Gruppe 156">
            <a:extLst>
              <a:ext uri="{FF2B5EF4-FFF2-40B4-BE49-F238E27FC236}">
                <a16:creationId xmlns:a16="http://schemas.microsoft.com/office/drawing/2014/main" id="{1920B660-1B0A-41C0-9CC4-B23E3BBBA01F}"/>
              </a:ext>
            </a:extLst>
          </p:cNvPr>
          <p:cNvGrpSpPr/>
          <p:nvPr/>
        </p:nvGrpSpPr>
        <p:grpSpPr>
          <a:xfrm>
            <a:off x="433016" y="4335417"/>
            <a:ext cx="1095501" cy="396000"/>
            <a:chOff x="433016" y="1557421"/>
            <a:chExt cx="1095501" cy="396000"/>
          </a:xfrm>
        </p:grpSpPr>
        <p:sp>
          <p:nvSpPr>
            <p:cNvPr id="158" name="TekstSylinder 157">
              <a:extLst>
                <a:ext uri="{FF2B5EF4-FFF2-40B4-BE49-F238E27FC236}">
                  <a16:creationId xmlns:a16="http://schemas.microsoft.com/office/drawing/2014/main" id="{97B546EA-D5EB-40D4-8BCE-1AB7EEBAF8D3}"/>
                </a:ext>
              </a:extLst>
            </p:cNvPr>
            <p:cNvSpPr txBox="1"/>
            <p:nvPr/>
          </p:nvSpPr>
          <p:spPr>
            <a:xfrm>
              <a:off x="433016" y="1601532"/>
              <a:ext cx="913735" cy="307777"/>
            </a:xfrm>
            <a:prstGeom prst="rect">
              <a:avLst/>
            </a:prstGeom>
            <a:noFill/>
            <a:ln>
              <a:solidFill>
                <a:srgbClr val="009FE3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nb-NO" sz="1400" dirty="0"/>
                <a:t>Fredag</a:t>
              </a:r>
              <a:endParaRPr lang="en-US" sz="1400" dirty="0"/>
            </a:p>
          </p:txBody>
        </p:sp>
        <p:sp>
          <p:nvSpPr>
            <p:cNvPr id="159" name="Likebent trekant 158">
              <a:extLst>
                <a:ext uri="{FF2B5EF4-FFF2-40B4-BE49-F238E27FC236}">
                  <a16:creationId xmlns:a16="http://schemas.microsoft.com/office/drawing/2014/main" id="{938D1B05-ADD6-4731-BA15-E22257EAB82A}"/>
                </a:ext>
              </a:extLst>
            </p:cNvPr>
            <p:cNvSpPr/>
            <p:nvPr/>
          </p:nvSpPr>
          <p:spPr>
            <a:xfrm rot="5400000">
              <a:off x="1237253" y="1662157"/>
              <a:ext cx="396000" cy="186528"/>
            </a:xfrm>
            <a:prstGeom prst="triangl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 err="1"/>
            </a:p>
          </p:txBody>
        </p:sp>
      </p:grpSp>
      <p:grpSp>
        <p:nvGrpSpPr>
          <p:cNvPr id="160" name="Gruppe 159">
            <a:extLst>
              <a:ext uri="{FF2B5EF4-FFF2-40B4-BE49-F238E27FC236}">
                <a16:creationId xmlns:a16="http://schemas.microsoft.com/office/drawing/2014/main" id="{ED06D4A3-552B-4126-BBFF-ADE267328017}"/>
              </a:ext>
            </a:extLst>
          </p:cNvPr>
          <p:cNvGrpSpPr/>
          <p:nvPr/>
        </p:nvGrpSpPr>
        <p:grpSpPr>
          <a:xfrm>
            <a:off x="433016" y="5029916"/>
            <a:ext cx="1095501" cy="396000"/>
            <a:chOff x="433016" y="1557421"/>
            <a:chExt cx="1095501" cy="396000"/>
          </a:xfrm>
        </p:grpSpPr>
        <p:sp>
          <p:nvSpPr>
            <p:cNvPr id="161" name="TekstSylinder 160">
              <a:extLst>
                <a:ext uri="{FF2B5EF4-FFF2-40B4-BE49-F238E27FC236}">
                  <a16:creationId xmlns:a16="http://schemas.microsoft.com/office/drawing/2014/main" id="{F2B7D32C-F3F9-426A-B62B-BF933DBC08F3}"/>
                </a:ext>
              </a:extLst>
            </p:cNvPr>
            <p:cNvSpPr txBox="1"/>
            <p:nvPr/>
          </p:nvSpPr>
          <p:spPr>
            <a:xfrm>
              <a:off x="433016" y="1601532"/>
              <a:ext cx="913735" cy="307777"/>
            </a:xfrm>
            <a:prstGeom prst="rect">
              <a:avLst/>
            </a:prstGeom>
            <a:noFill/>
            <a:ln>
              <a:solidFill>
                <a:srgbClr val="009FE3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nb-NO" sz="1400" dirty="0"/>
                <a:t>Lørdag</a:t>
              </a:r>
              <a:endParaRPr lang="en-US" sz="1400" dirty="0"/>
            </a:p>
          </p:txBody>
        </p:sp>
        <p:sp>
          <p:nvSpPr>
            <p:cNvPr id="162" name="Likebent trekant 161">
              <a:extLst>
                <a:ext uri="{FF2B5EF4-FFF2-40B4-BE49-F238E27FC236}">
                  <a16:creationId xmlns:a16="http://schemas.microsoft.com/office/drawing/2014/main" id="{D7745E0D-86D3-4633-89BA-FC57F348A394}"/>
                </a:ext>
              </a:extLst>
            </p:cNvPr>
            <p:cNvSpPr/>
            <p:nvPr/>
          </p:nvSpPr>
          <p:spPr>
            <a:xfrm rot="5400000">
              <a:off x="1237253" y="1662157"/>
              <a:ext cx="396000" cy="186528"/>
            </a:xfrm>
            <a:prstGeom prst="triangl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 err="1"/>
            </a:p>
          </p:txBody>
        </p:sp>
      </p:grpSp>
      <p:grpSp>
        <p:nvGrpSpPr>
          <p:cNvPr id="163" name="Gruppe 162">
            <a:extLst>
              <a:ext uri="{FF2B5EF4-FFF2-40B4-BE49-F238E27FC236}">
                <a16:creationId xmlns:a16="http://schemas.microsoft.com/office/drawing/2014/main" id="{567F599C-3682-4883-AE07-DACE45F3D58A}"/>
              </a:ext>
            </a:extLst>
          </p:cNvPr>
          <p:cNvGrpSpPr/>
          <p:nvPr/>
        </p:nvGrpSpPr>
        <p:grpSpPr>
          <a:xfrm>
            <a:off x="433016" y="5724415"/>
            <a:ext cx="1095501" cy="396000"/>
            <a:chOff x="433016" y="1557421"/>
            <a:chExt cx="1095501" cy="396000"/>
          </a:xfrm>
        </p:grpSpPr>
        <p:sp>
          <p:nvSpPr>
            <p:cNvPr id="164" name="TekstSylinder 163">
              <a:extLst>
                <a:ext uri="{FF2B5EF4-FFF2-40B4-BE49-F238E27FC236}">
                  <a16:creationId xmlns:a16="http://schemas.microsoft.com/office/drawing/2014/main" id="{DC15D850-9133-42CE-A1D9-8C484AABD271}"/>
                </a:ext>
              </a:extLst>
            </p:cNvPr>
            <p:cNvSpPr txBox="1"/>
            <p:nvPr/>
          </p:nvSpPr>
          <p:spPr>
            <a:xfrm>
              <a:off x="433016" y="1601532"/>
              <a:ext cx="913735" cy="307777"/>
            </a:xfrm>
            <a:prstGeom prst="rect">
              <a:avLst/>
            </a:prstGeom>
            <a:noFill/>
            <a:ln>
              <a:solidFill>
                <a:srgbClr val="009FE3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nb-NO" sz="1400" dirty="0"/>
                <a:t>Søndag</a:t>
              </a:r>
              <a:endParaRPr lang="en-US" sz="1400" dirty="0"/>
            </a:p>
          </p:txBody>
        </p:sp>
        <p:sp>
          <p:nvSpPr>
            <p:cNvPr id="165" name="Likebent trekant 164">
              <a:extLst>
                <a:ext uri="{FF2B5EF4-FFF2-40B4-BE49-F238E27FC236}">
                  <a16:creationId xmlns:a16="http://schemas.microsoft.com/office/drawing/2014/main" id="{4D0C8406-2201-480F-AA61-2F8493DFE726}"/>
                </a:ext>
              </a:extLst>
            </p:cNvPr>
            <p:cNvSpPr/>
            <p:nvPr/>
          </p:nvSpPr>
          <p:spPr>
            <a:xfrm rot="5400000">
              <a:off x="1237253" y="1662157"/>
              <a:ext cx="396000" cy="186528"/>
            </a:xfrm>
            <a:prstGeom prst="triangl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7017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C46999F-3C04-044F-ACA7-CCD2817C23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893" y="3625215"/>
            <a:ext cx="11098213" cy="162020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dirty="0"/>
              <a:t>Verktøyet er hentet fra e-læringskurset i fjernledelse.</a:t>
            </a:r>
          </a:p>
          <a:p>
            <a:r>
              <a:rPr lang="nb-NO" dirty="0">
                <a:hlinkClick r:id="rId2"/>
              </a:rPr>
              <a:t>Kurset finner du på DFØs læringsplattform.</a:t>
            </a:r>
            <a:endParaRPr lang="nb-NO" dirty="0"/>
          </a:p>
          <a:p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66660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Ø ppt mal">
  <a:themeElements>
    <a:clrScheme name="DFØ-farger med mørk blå">
      <a:dk1>
        <a:srgbClr val="000000"/>
      </a:dk1>
      <a:lt1>
        <a:srgbClr val="FFFFFF"/>
      </a:lt1>
      <a:dk2>
        <a:srgbClr val="012A4C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PP-mal-DFØ-4" id="{A3B289D5-C212-4060-B558-CB2F623F4E1A}" vid="{4797F2A0-F43A-445B-9C31-C040EC0BA0B5}"/>
    </a:ext>
  </a:extLst>
</a:theme>
</file>

<file path=ppt/theme/theme2.xml><?xml version="1.0" encoding="utf-8"?>
<a:theme xmlns:a="http://schemas.openxmlformats.org/drawingml/2006/main" name="Office-tema">
  <a:themeElements>
    <a:clrScheme name="Egendefinert 104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Egendefinert 103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37D64B8-36B2-4243-B8A9-6D5F5F474809}">
  <we:reference id="wa104380506" version="1.3.0.0" store="nb-NO" storeType="OMEX"/>
  <we:alternateReferences>
    <we:reference id="wa104380506" version="1.3.0.0" store="WA10438050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95F9F7CCEA9940915C485A2EF9F4DF" ma:contentTypeVersion="7" ma:contentTypeDescription="Opprett et nytt dokument." ma:contentTypeScope="" ma:versionID="c3b7ed6622579ccd4a4e011095eebb1c">
  <xsd:schema xmlns:xsd="http://www.w3.org/2001/XMLSchema" xmlns:xs="http://www.w3.org/2001/XMLSchema" xmlns:p="http://schemas.microsoft.com/office/2006/metadata/properties" xmlns:ns2="afb9abee-d913-4f49-8c27-4dc3f3b5d8c9" targetNamespace="http://schemas.microsoft.com/office/2006/metadata/properties" ma:root="true" ma:fieldsID="a1aa281956bdfdafbe97db5352d56487" ns2:_="">
    <xsd:import namespace="afb9abee-d913-4f49-8c27-4dc3f3b5d8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b9abee-d913-4f49-8c27-4dc3f3b5d8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6EF277-7C32-412D-8AE9-C3CC1D87F9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b9abee-d913-4f49-8c27-4dc3f3b5d8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086C8C-FB98-4C31-93B5-1D7EDDDFF3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AB6F3D-CCE8-4463-B14E-B36E15E55A9A}">
  <ds:schemaRefs>
    <ds:schemaRef ds:uri="http://www.w3.org/XML/1998/namespace"/>
    <ds:schemaRef ds:uri="http://schemas.microsoft.com/office/2006/documentManagement/types"/>
    <ds:schemaRef ds:uri="http://purl.org/dc/elements/1.1/"/>
    <ds:schemaRef ds:uri="afb9abee-d913-4f49-8c27-4dc3f3b5d8c9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PP-mal-DFØ-4</Template>
  <TotalTime>100</TotalTime>
  <Words>127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Arial Regular</vt:lpstr>
      <vt:lpstr>System Font Regular</vt:lpstr>
      <vt:lpstr>DFØ ppt mal</vt:lpstr>
      <vt:lpstr>FEM OM DAGEN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 om dagen</dc:title>
  <dc:subject>Egenomsorg for ledere</dc:subject>
  <dc:creator>Klaus Breivik</dc:creator>
  <dc:description>template by officeconsult.no</dc:description>
  <cp:lastModifiedBy>Sanja Kostovska Skaar</cp:lastModifiedBy>
  <cp:revision>9</cp:revision>
  <cp:lastPrinted>2019-09-18T10:30:50Z</cp:lastPrinted>
  <dcterms:created xsi:type="dcterms:W3CDTF">2021-02-15T11:46:35Z</dcterms:created>
  <dcterms:modified xsi:type="dcterms:W3CDTF">2021-03-10T13:18:46Z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ContentTypeId">
    <vt:lpwstr>0x0101006495F9F7CCEA9940915C485A2EF9F4DF</vt:lpwstr>
  </property>
  <property fmtid="{D5CDD505-2E9C-101B-9397-08002B2CF9AE}" pid="4" name="MSIP_Label_8bb0167d-908e-4a65-8442-c47631123900_Enabled">
    <vt:lpwstr>true</vt:lpwstr>
  </property>
  <property fmtid="{D5CDD505-2E9C-101B-9397-08002B2CF9AE}" pid="5" name="MSIP_Label_8bb0167d-908e-4a65-8442-c47631123900_SetDate">
    <vt:lpwstr>2021-01-04T12:01:41Z</vt:lpwstr>
  </property>
  <property fmtid="{D5CDD505-2E9C-101B-9397-08002B2CF9AE}" pid="6" name="MSIP_Label_8bb0167d-908e-4a65-8442-c47631123900_Method">
    <vt:lpwstr>Privileged</vt:lpwstr>
  </property>
  <property fmtid="{D5CDD505-2E9C-101B-9397-08002B2CF9AE}" pid="7" name="MSIP_Label_8bb0167d-908e-4a65-8442-c47631123900_Name">
    <vt:lpwstr>Offentlig</vt:lpwstr>
  </property>
  <property fmtid="{D5CDD505-2E9C-101B-9397-08002B2CF9AE}" pid="8" name="MSIP_Label_8bb0167d-908e-4a65-8442-c47631123900_SiteId">
    <vt:lpwstr>1a91f966-247e-497b-bee6-09072f7ea02a</vt:lpwstr>
  </property>
  <property fmtid="{D5CDD505-2E9C-101B-9397-08002B2CF9AE}" pid="9" name="MSIP_Label_8bb0167d-908e-4a65-8442-c47631123900_ActionId">
    <vt:lpwstr>919b8d8b-725d-457a-b0e6-90703158446f</vt:lpwstr>
  </property>
  <property fmtid="{D5CDD505-2E9C-101B-9397-08002B2CF9AE}" pid="10" name="MSIP_Label_8bb0167d-908e-4a65-8442-c47631123900_ContentBits">
    <vt:lpwstr>0</vt:lpwstr>
  </property>
</Properties>
</file>