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60" r:id="rId6"/>
    <p:sldId id="266" r:id="rId7"/>
    <p:sldId id="262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35DE9A-AF8E-4206-AF15-024D5FFFDD07}" v="11" dt="2022-06-20T05:02:57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Til drøfting i AMU når resultatene foreligger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Virksomhet</a:t>
            </a:r>
          </a:p>
          <a:p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  <a:p>
            <a:r>
              <a:rPr lang="nb-NO" dirty="0"/>
              <a:t>Kunnskapsgrunnlaget i MUST</a:t>
            </a:r>
          </a:p>
          <a:p>
            <a:r>
              <a:rPr lang="nb-NO" dirty="0"/>
              <a:t>Ulike rapporter og kilder</a:t>
            </a:r>
          </a:p>
          <a:p>
            <a:r>
              <a:rPr lang="nb-NO" dirty="0"/>
              <a:t>Prosesser i organisasjonen</a:t>
            </a:r>
          </a:p>
          <a:p>
            <a:r>
              <a:rPr lang="nb-NO" dirty="0"/>
              <a:t>Nettsteder og kildetips</a:t>
            </a:r>
          </a:p>
        </p:txBody>
      </p:sp>
    </p:spTree>
    <p:extLst>
      <p:ext uri="{BB962C8B-B14F-4D97-AF65-F5344CB8AC3E}">
        <p14:creationId xmlns:p14="http://schemas.microsoft.com/office/powerpoint/2010/main" val="399450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81038-8261-4428-BE50-549A873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B490D-80D8-4F98-91C4-BBA56B0B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forberedelsesfasen drøftet vi hvilken effekt vi ønsket fra den samlede innsatsen ved MUST. Dette var: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Da vi forberedte MUST snakket vi om mulig behov for beredskap for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697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Kunnskapsgrunnlaget i MUST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MUST-rapportene utgjør et nytt kunnskapsgrunnlag for å bevare og videreutvikle arbeidsmiljøet i virksomheten. Se </a:t>
            </a:r>
            <a:r>
              <a:rPr lang="nb-NO" dirty="0" err="1"/>
              <a:t>STAMIs</a:t>
            </a:r>
            <a:r>
              <a:rPr lang="nb-NO" dirty="0"/>
              <a:t> veiledning til å forstå rapporten.</a:t>
            </a:r>
          </a:p>
          <a:p>
            <a:endParaRPr lang="nb-NO" dirty="0"/>
          </a:p>
          <a:p>
            <a:r>
              <a:rPr lang="nb-NO"/>
              <a:t>Til drøfting: </a:t>
            </a:r>
            <a:endParaRPr lang="nb-NO" dirty="0"/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risikofaktorer er mest sentrale?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beskyttende faktorer er mest sentrale?</a:t>
            </a:r>
          </a:p>
          <a:p>
            <a:pPr marL="0" indent="0">
              <a:buNone/>
            </a:pPr>
            <a:endParaRPr lang="nb-NO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/>
              <a:t>Dersom arbeidsgiver får kunnskap om forhold som utløser handlingsplikt skal tiltak iverksettes uten ugrunnet opphold. 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dirty="0"/>
              <a:t>Er det avdekket forhold som utløser handlingsplikt?</a:t>
            </a:r>
          </a:p>
        </p:txBody>
      </p:sp>
    </p:spTree>
    <p:extLst>
      <p:ext uri="{BB962C8B-B14F-4D97-AF65-F5344CB8AC3E}">
        <p14:creationId xmlns:p14="http://schemas.microsoft.com/office/powerpoint/2010/main" val="373346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94F11-02BB-43BA-A276-49C4A06A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Ulike rapporter og kilder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37E6E4-9D65-475A-A17C-EA777366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Vær oppmerksom på at virksomhetsrapporten gir resultater på overordnet nivå. MUST-rapporter for enhetene kan ha (store) variasjoner. </a:t>
            </a:r>
          </a:p>
          <a:p>
            <a:endParaRPr lang="nb-NO" dirty="0"/>
          </a:p>
          <a:p>
            <a:r>
              <a:rPr lang="nb-NO" dirty="0"/>
              <a:t>Se resultatene for MUST sammen med andre kilder; blant annet sykefraværsstatistikk, verneombudenes erfaringer, turnoverstatistikk og varslinger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329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742CFA-718F-496D-BC15-D1A6C24E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Prosesser i organisasjonen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EA5B1-E5CC-44F9-B866-C328268C9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/>
              <a:t>Resultater gjøres kjent</a:t>
            </a:r>
          </a:p>
          <a:p>
            <a:r>
              <a:rPr lang="nb-NO" dirty="0"/>
              <a:t>MUST-resultatene skal gjennomgås i linjen: </a:t>
            </a:r>
          </a:p>
          <a:p>
            <a:pPr lvl="1"/>
            <a:r>
              <a:rPr lang="nb-NO" dirty="0"/>
              <a:t>Alle ledergrupper har en tilsvarende gjennomgang som denne</a:t>
            </a:r>
          </a:p>
          <a:p>
            <a:pPr lvl="1"/>
            <a:r>
              <a:rPr lang="nb-NO" dirty="0"/>
              <a:t>Alle enheter gjøres kjent med sine resultater </a:t>
            </a:r>
          </a:p>
          <a:p>
            <a:r>
              <a:rPr lang="nb-NO" dirty="0"/>
              <a:t>AMU og tillitsvalgte/partene gjøres kjent med resultatene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Tiltaksutvikling</a:t>
            </a:r>
            <a:r>
              <a:rPr lang="nb-NO" dirty="0"/>
              <a:t> </a:t>
            </a:r>
          </a:p>
          <a:p>
            <a:r>
              <a:rPr lang="nb-NO" dirty="0"/>
              <a:t>Alle enheter drøfter og finner egnede tiltak for sin situasjon</a:t>
            </a:r>
          </a:p>
          <a:p>
            <a:r>
              <a:rPr lang="nb-NO" dirty="0"/>
              <a:t>Alle ledergrupper drøfter situasjonen(e), fellestrekk og tiltak</a:t>
            </a:r>
          </a:p>
          <a:p>
            <a:r>
              <a:rPr lang="nb-NO" dirty="0"/>
              <a:t>AMU og tillitsvalgte/partene gjøres kjent med tiltaksutvikling</a:t>
            </a:r>
          </a:p>
          <a:p>
            <a:r>
              <a:rPr lang="nb-NO" dirty="0"/>
              <a:t>Toppledergrupper drøfter oppfølging av MUST i virksomheten</a:t>
            </a:r>
          </a:p>
        </p:txBody>
      </p:sp>
    </p:spTree>
    <p:extLst>
      <p:ext uri="{BB962C8B-B14F-4D97-AF65-F5344CB8AC3E}">
        <p14:creationId xmlns:p14="http://schemas.microsoft.com/office/powerpoint/2010/main" val="103221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Nettsteder og kildetips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>
                <a:hlinkClick r:id="rId2"/>
              </a:rPr>
              <a:t>Arbeidstilsynet.no</a:t>
            </a:r>
            <a:endParaRPr lang="nb-NO"/>
          </a:p>
          <a:p>
            <a:r>
              <a:rPr lang="nb-NO">
                <a:hlinkClick r:id="rId3"/>
              </a:rPr>
              <a:t>Idebanken.org</a:t>
            </a:r>
            <a:endParaRPr lang="nb-NO"/>
          </a:p>
          <a:p>
            <a:r>
              <a:rPr lang="nb-NO">
                <a:hlinkClick r:id="rId4"/>
              </a:rPr>
              <a:t>Arbeidsmiljøportalen (arbeidsmiljoportalen.no)</a:t>
            </a:r>
            <a:endParaRPr lang="nb-NO"/>
          </a:p>
          <a:p>
            <a:r>
              <a:rPr lang="nb-NO">
                <a:hlinkClick r:id="rId5"/>
              </a:rPr>
              <a:t>Gratis verktøy for å skape et bedre arbeidsmiljø (enbradagpajobb.no)</a:t>
            </a:r>
            <a:endParaRPr lang="nb-NO"/>
          </a:p>
          <a:p>
            <a:r>
              <a:rPr lang="nb-NO"/>
              <a:t>Likestillings- og diskrimineringsombudet, </a:t>
            </a:r>
            <a:r>
              <a:rPr lang="nb-NO">
                <a:hlinkClick r:id="rId6"/>
              </a:rPr>
              <a:t>ldo.no</a:t>
            </a:r>
            <a:endParaRPr lang="nb-NO"/>
          </a:p>
          <a:p>
            <a:endParaRPr lang="nb-NO"/>
          </a:p>
          <a:p>
            <a:r>
              <a:rPr lang="nb-NO"/>
              <a:t>Sykefraværsstatistikk og medarbeiderundersøkelser: </a:t>
            </a:r>
          </a:p>
          <a:p>
            <a:pPr lvl="1"/>
            <a:r>
              <a:rPr lang="nb-NO">
                <a:hlinkClick r:id="rId7"/>
              </a:rPr>
              <a:t>Masteroppgave</a:t>
            </a:r>
            <a:r>
              <a:rPr lang="nb-NO"/>
              <a:t> i organisasjon, ledelse og arbeid, UiO, 2016:</a:t>
            </a:r>
          </a:p>
          <a:p>
            <a:pPr lvl="2"/>
            <a:r>
              <a:rPr lang="nb-NO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/>
              <a:t>«..virksomheter kan tjene mye på å kombinere data fra medarbeiderundersøkelser med sykefraværsdata..»</a:t>
            </a:r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Til drøfting i AMU når resultatene foreligger</vt:lpstr>
      <vt:lpstr>Agenda</vt:lpstr>
      <vt:lpstr>Vi tar opp tråden</vt:lpstr>
      <vt:lpstr>Kunnskapsgrunnlaget i MUST</vt:lpstr>
      <vt:lpstr>Ulike rapporter og kilder</vt:lpstr>
      <vt:lpstr>Prosesser i organisasjonen</vt:lpstr>
      <vt:lpstr>Nettsteder og kildetips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2022-06-20T05:02:52Z</dcterms:created>
  <dcterms:modified xsi:type="dcterms:W3CDTF">2022-06-20T05:03:17Z</dcterms:modified>
</cp:coreProperties>
</file>