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modernComment_100_61547871.xml" ContentType="application/vnd.ms-powerpoint.comments+xml"/>
  <Override PartName="/ppt/comments/modernComment_102_6010133E.xml" ContentType="application/vnd.ms-powerpoint.comments+xml"/>
  <Override PartName="/ppt/comments/modernComment_103_58AB475D.xml" ContentType="application/vnd.ms-powerpoint.comments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Forfatte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AE9D7E-CAEE-4ED3-ADDB-7672EAA50987}" v="15" dt="2023-08-28T05:39:04.999"/>
    <p1510:client id="{FC1D4780-F1AF-4F58-9D84-1FBCC679596B}" v="4" dt="2023-08-28T05:41:04.6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673" autoAdjust="0"/>
  </p:normalViewPr>
  <p:slideViewPr>
    <p:cSldViewPr snapToGrid="0">
      <p:cViewPr varScale="1">
        <p:scale>
          <a:sx n="70" d="100"/>
          <a:sy n="70" d="100"/>
        </p:scale>
        <p:origin x="3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8/10/relationships/authors" Target="author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Relationship Id="rId14" Type="http://schemas.openxmlformats.org/officeDocument/2006/relationships/customXml" Target="../customXml/item3.xml"/></Relationships>
</file>

<file path=ppt/comments/modernComment_100_61547871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D8466BFE-F4A0-438F-8CCA-E0EFBB267BC9}" authorId="{00000000-0000-0000-0000-000000000000}" created="2023-08-10T12:40:57.011">
    <pc:sldMkLst xmlns:pc="http://schemas.microsoft.com/office/powerpoint/2013/main/command">
      <pc:docMk/>
      <pc:sldMk cId="1632925809" sldId="256"/>
    </pc:sldMkLst>
    <p188:txBody>
      <a:bodyPr/>
      <a:lstStyle/>
      <a:p>
        <a:r>
          <a:rPr lang="nb-NO"/>
          <a:t>Klikk "grafikkformat" helt til høyre i menylinjen og deretter "endre grafikk" for å legge inn bilde av deg selv i rammen. </a:t>
        </a:r>
      </a:p>
    </p188:txBody>
  </p188:cm>
</p188:cmLst>
</file>

<file path=ppt/comments/modernComment_102_6010133E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01D36DCE-508E-4EDC-959D-401C90C6D526}" authorId="{00000000-0000-0000-0000-000000000000}" created="2023-08-10T12:41:03.241">
    <pc:sldMkLst xmlns:pc="http://schemas.microsoft.com/office/powerpoint/2013/main/command">
      <pc:docMk/>
      <pc:sldMk cId="1611666238" sldId="258"/>
    </pc:sldMkLst>
    <p188:txBody>
      <a:bodyPr/>
      <a:lstStyle/>
      <a:p>
        <a:r>
          <a:rPr lang="nb-NO"/>
          <a:t>Klikk "grafikkformat" helt til høyre i menylinjen og deretter "endre grafikk" for å legge inn bilde av deg selv i rammen. </a:t>
        </a:r>
      </a:p>
    </p188:txBody>
  </p188:cm>
</p188:cmLst>
</file>

<file path=ppt/comments/modernComment_103_58AB475D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D2AF7D95-03AB-4B2C-AB75-550151D8A11C}" authorId="{00000000-0000-0000-0000-000000000000}" created="2023-08-10T12:41:10.011">
    <pc:sldMkLst xmlns:pc="http://schemas.microsoft.com/office/powerpoint/2013/main/command">
      <pc:docMk/>
      <pc:sldMk cId="1487619933" sldId="259"/>
    </pc:sldMkLst>
    <p188:txBody>
      <a:bodyPr/>
      <a:lstStyle/>
      <a:p>
        <a:r>
          <a:rPr lang="nb-NO"/>
          <a:t>Klikk "grafikkformat" helt til høyre i menylinjen og deretter "endre grafikk" for å legge inn bilde av deg selv i rammen. </a:t>
        </a:r>
      </a:p>
    </p188:txBody>
  </p188:cm>
</p188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7651D13-199D-6B6D-A6B3-B841BA3D0C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32AACB0A-5C4E-4E1E-FC83-7FF8998047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34DDCC5-0197-F532-DC6D-0F07218A4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8818-302A-42A0-A53E-0CDAAAF35983}" type="datetimeFigureOut">
              <a:rPr lang="nb-NO" smtClean="0"/>
              <a:t>28.08.2023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CA4FC13-1F64-E24E-278F-33F175E0A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0C83ECF-16B7-79C5-DC63-CF9567381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A99E-FEA7-4BC7-92AE-7DDA362AECD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72207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E48931E-F638-9462-F2F8-E52DC3291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7D845689-85B0-3F41-07A6-6344757079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AFFEA95-11A3-3722-3142-73067A0DF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8818-302A-42A0-A53E-0CDAAAF35983}" type="datetimeFigureOut">
              <a:rPr lang="nb-NO" smtClean="0"/>
              <a:t>28.08.2023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4CEF910-CCFB-7E7C-DA30-AB201151A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F2C293D-5C07-0059-7487-2B4738AD7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A99E-FEA7-4BC7-92AE-7DDA362AECD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88343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9B853BA9-6186-41C2-09A1-14B288A733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BAF150BE-D53B-1F53-DB24-6306F40587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91DD61C-70B1-925D-C7E7-4594E0A12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8818-302A-42A0-A53E-0CDAAAF35983}" type="datetimeFigureOut">
              <a:rPr lang="nb-NO" smtClean="0"/>
              <a:t>28.08.2023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3F3E6D1-45BA-1369-1F8F-36765D902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78775EB-D2F1-25C8-7BA3-F1A2778F1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A99E-FEA7-4BC7-92AE-7DDA362AECD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09459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3DBAB22-14D5-58AA-027B-04057A3D3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AC5C7F7-9844-6DD7-068C-4E6D29DF7E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EE3EE87-2AC5-C480-19C9-B4DB4A355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8818-302A-42A0-A53E-0CDAAAF35983}" type="datetimeFigureOut">
              <a:rPr lang="nb-NO" smtClean="0"/>
              <a:t>28.08.2023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619DA2A-0AE1-8E07-6A3C-44D933F83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EE44DCC-3D7E-40CC-7962-397CF7C44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A99E-FEA7-4BC7-92AE-7DDA362AECD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9693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33C9D86-C124-F03F-B658-E9748B371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454DE36-3C72-7A14-35D1-E863837C43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0D7600B-7470-1359-B69C-53E95CF9F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8818-302A-42A0-A53E-0CDAAAF35983}" type="datetimeFigureOut">
              <a:rPr lang="nb-NO" smtClean="0"/>
              <a:t>28.08.2023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4975B48-778A-2E89-68A0-0F2A36979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27F5BF6-4E1A-CD5E-651D-BD443F05F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A99E-FEA7-4BC7-92AE-7DDA362AECD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4656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B3A7C53-ABEE-FD85-DF96-CE67788EC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86D9A32-7702-67C6-2A8B-FBF1860F4A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2B7C25D-AEE8-6DBE-B812-C0155117BC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58651F8-13CB-A20E-26CA-059E752A8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8818-302A-42A0-A53E-0CDAAAF35983}" type="datetimeFigureOut">
              <a:rPr lang="nb-NO" smtClean="0"/>
              <a:t>28.08.2023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5819404-56F3-F237-71AF-6636AFB86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9F30F33-9D21-E181-28C7-10612F578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A99E-FEA7-4BC7-92AE-7DDA362AECD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1150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EEFF82C-848D-9194-E0E8-ADCD9BB24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FE8CBFF-06FD-A108-8AC8-A063577CBC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7C178D6-3C63-6F34-8764-5ABA3DC85D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28A0B3FB-F8D7-9284-F6A1-38293E3D22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431A3D77-4CC1-57E9-9D91-DE86CAFBFF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47201FC7-3FE5-2F86-0E5B-521C0FD63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8818-302A-42A0-A53E-0CDAAAF35983}" type="datetimeFigureOut">
              <a:rPr lang="nb-NO" smtClean="0"/>
              <a:t>28.08.2023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70B8D7C8-0635-86EB-080B-A97CEC115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BE35D936-808C-B827-637E-F82A735E5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A99E-FEA7-4BC7-92AE-7DDA362AECD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26492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50F3C8A-FCCB-1863-B7E2-43ACFD19D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3338F71C-5061-A690-6988-3B9ECC5C3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8818-302A-42A0-A53E-0CDAAAF35983}" type="datetimeFigureOut">
              <a:rPr lang="nb-NO" smtClean="0"/>
              <a:t>28.08.2023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2D4B8763-0DA5-09B3-87F6-8813693E1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580C93F5-1827-B4D7-B3B3-E21262230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A99E-FEA7-4BC7-92AE-7DDA362AECD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55130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F8935FCF-ED1D-64F6-EEE8-AE30ACCBE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8818-302A-42A0-A53E-0CDAAAF35983}" type="datetimeFigureOut">
              <a:rPr lang="nb-NO" smtClean="0"/>
              <a:t>28.08.2023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E6DC3940-9C55-94F7-5E66-3E38FE775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DCB331B4-EF86-5144-910D-240CC6D26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A99E-FEA7-4BC7-92AE-7DDA362AECD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15406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8435D47-1408-C3E1-B70C-5CFD4B583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4F78C46-2115-3359-77FD-E59280E4D9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052CE9BC-DA91-42C6-5EAD-E767B752D4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5560B77-AE9B-FF20-1EB0-54CE9A6AA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8818-302A-42A0-A53E-0CDAAAF35983}" type="datetimeFigureOut">
              <a:rPr lang="nb-NO" smtClean="0"/>
              <a:t>28.08.2023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72A2A0F-ACB0-542A-EF8D-13949A117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8BAA9EF-5A25-DEEB-AE03-2E5A23EA2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A99E-FEA7-4BC7-92AE-7DDA362AECD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63287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0F0BD7E-21A1-9BD6-69EB-8113B4478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349A39AD-0CE6-3F4C-B44B-21761BF3D9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067733B2-ACBF-EAD1-E70E-3690AFA58F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9ABFB466-CD05-F787-F372-99E5A18BC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8818-302A-42A0-A53E-0CDAAAF35983}" type="datetimeFigureOut">
              <a:rPr lang="nb-NO" smtClean="0"/>
              <a:t>28.08.2023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91B2580-0389-F046-5B54-8061A94BE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AF97810-41F6-120D-951B-2C1A8A91C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A99E-FEA7-4BC7-92AE-7DDA362AECD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69411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3EF1D1EA-9004-1838-3831-A6785D525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34267A9-D359-C10E-0F5E-81F9F2558D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AA762E9-BAF9-2AAA-034E-4A949F5C52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78818-302A-42A0-A53E-0CDAAAF35983}" type="datetimeFigureOut">
              <a:rPr lang="nb-NO" smtClean="0"/>
              <a:t>28.08.2023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B59351A-922C-F2C7-6741-1D5AE48B79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EBFE0BA-DA88-18BB-33DE-F1E3297AC0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AA99E-FEA7-4BC7-92AE-7DDA362AECD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33858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microsoft.com/office/2018/10/relationships/comments" Target="../comments/modernComment_100_6154787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microsoft.com/office/2018/10/relationships/comments" Target="../comments/modernComment_102_6010133E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microsoft.com/office/2018/10/relationships/comments" Target="../comments/modernComment_103_58AB475D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3CA3304-8144-7077-630F-E5F5679EA9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3058" y="1226916"/>
            <a:ext cx="7052840" cy="1820059"/>
          </a:xfrm>
        </p:spPr>
        <p:txBody>
          <a:bodyPr>
            <a:normAutofit fontScale="90000"/>
          </a:bodyPr>
          <a:lstStyle/>
          <a:p>
            <a:r>
              <a:rPr lang="nb-NO" sz="6000" dirty="0">
                <a:solidFill>
                  <a:srgbClr val="000000"/>
                </a:solidFill>
                <a:latin typeface="Source Serif Pro Bold"/>
              </a:rPr>
              <a:t>Velkommen til (virksomhetens navn) Ola </a:t>
            </a:r>
            <a:r>
              <a:rPr lang="nb-NO" dirty="0">
                <a:solidFill>
                  <a:srgbClr val="000000"/>
                </a:solidFill>
                <a:latin typeface="Source Serif Pro Bold"/>
              </a:rPr>
              <a:t>N</a:t>
            </a:r>
            <a:r>
              <a:rPr lang="nb-NO" sz="6000" dirty="0">
                <a:solidFill>
                  <a:srgbClr val="000000"/>
                </a:solidFill>
                <a:latin typeface="Source Serif Pro Bold"/>
              </a:rPr>
              <a:t>ormann! 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D8E71A6C-8450-BEFC-24D8-D40FD57F90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8344" y="3576577"/>
            <a:ext cx="8634713" cy="1545804"/>
          </a:xfrm>
        </p:spPr>
        <p:txBody>
          <a:bodyPr vert="horz" lIns="91440" tIns="45720" rIns="91440" bIns="45720" rtlCol="0" anchor="t">
            <a:normAutofit fontScale="25000" lnSpcReduction="20000"/>
          </a:bodyPr>
          <a:lstStyle/>
          <a:p>
            <a:pPr>
              <a:lnSpc>
                <a:spcPct val="170000"/>
              </a:lnSpc>
              <a:spcBef>
                <a:spcPct val="0"/>
              </a:spcBef>
            </a:pPr>
            <a:r>
              <a:rPr lang="nb-NO" sz="7200" dirty="0">
                <a:solidFill>
                  <a:srgbClr val="000000"/>
                </a:solidFill>
                <a:latin typeface="Source Serif Pro"/>
              </a:rPr>
              <a:t>Snart har du din første arbeidsdag hos oss, og vi har lyst til å sende deg en velkomsthilsen.</a:t>
            </a:r>
          </a:p>
          <a:p>
            <a:pPr>
              <a:lnSpc>
                <a:spcPct val="170000"/>
              </a:lnSpc>
              <a:spcBef>
                <a:spcPct val="0"/>
              </a:spcBef>
            </a:pPr>
            <a:r>
              <a:rPr lang="nb-NO" sz="7200" dirty="0">
                <a:solidFill>
                  <a:srgbClr val="000000"/>
                </a:solidFill>
                <a:latin typeface="Source Serif Pro"/>
              </a:rPr>
              <a:t>Derfor gir vi deg en liten oversikt over hvem vi er og oppgavene vi jobber med.</a:t>
            </a:r>
          </a:p>
          <a:p>
            <a:endParaRPr lang="nb-NO" dirty="0"/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D843C07F-AED4-1337-AE58-8DFEFFA50A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151881" y="0"/>
            <a:ext cx="3032238" cy="6858000"/>
          </a:xfrm>
          <a:custGeom>
            <a:avLst/>
            <a:gdLst/>
            <a:ahLst/>
            <a:cxnLst/>
            <a:rect l="l" t="t" r="r" b="b"/>
            <a:pathLst>
              <a:path w="3032238" h="7303275">
                <a:moveTo>
                  <a:pt x="0" y="0"/>
                </a:moveTo>
                <a:lnTo>
                  <a:pt x="3032238" y="0"/>
                </a:lnTo>
                <a:lnTo>
                  <a:pt x="3032238" y="7303275"/>
                </a:lnTo>
                <a:lnTo>
                  <a:pt x="0" y="730327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30385" t="-2063" r="-30385" b="-4429"/>
            </a:stretch>
          </a:blipFill>
        </p:spPr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27194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007C937-9D77-3A0E-7DB7-D1F9BAE01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Navn: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5AECC51-57A1-0646-40A5-8457395A8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248400" cy="4351338"/>
          </a:xfrm>
        </p:spPr>
        <p:txBody>
          <a:bodyPr/>
          <a:lstStyle/>
          <a:p>
            <a:pPr marL="0" indent="0">
              <a:buNone/>
            </a:pPr>
            <a:r>
              <a:rPr lang="nb-NO" b="1" dirty="0"/>
              <a:t>Arbeidsoppgaver:</a:t>
            </a:r>
          </a:p>
          <a:p>
            <a:pPr marL="0" indent="0">
              <a:buNone/>
            </a:pPr>
            <a:r>
              <a:rPr lang="nb-NO" b="1" dirty="0"/>
              <a:t>Aktiviteter nå: </a:t>
            </a:r>
          </a:p>
          <a:p>
            <a:pPr marL="0" indent="0">
              <a:buNone/>
            </a:pPr>
            <a:r>
              <a:rPr lang="nb-NO" b="1" dirty="0"/>
              <a:t>Personlig hilsen: </a:t>
            </a:r>
          </a:p>
        </p:txBody>
      </p:sp>
      <p:sp>
        <p:nvSpPr>
          <p:cNvPr id="7" name="Ellipse 6" descr="Kvinneprofil kontur">
            <a:extLst>
              <a:ext uri="{FF2B5EF4-FFF2-40B4-BE49-F238E27FC236}">
                <a16:creationId xmlns:a16="http://schemas.microsoft.com/office/drawing/2014/main" id="{55C4594C-893E-6FDD-4535-8053DE450412}"/>
              </a:ext>
            </a:extLst>
          </p:cNvPr>
          <p:cNvSpPr/>
          <p:nvPr/>
        </p:nvSpPr>
        <p:spPr>
          <a:xfrm>
            <a:off x="8534400" y="1027906"/>
            <a:ext cx="2714625" cy="2628900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32925809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007C937-9D77-3A0E-7DB7-D1F9BAE01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Navn: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5AECC51-57A1-0646-40A5-8457395A8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248400" cy="4351338"/>
          </a:xfrm>
        </p:spPr>
        <p:txBody>
          <a:bodyPr/>
          <a:lstStyle/>
          <a:p>
            <a:pPr marL="0" indent="0">
              <a:buNone/>
            </a:pPr>
            <a:r>
              <a:rPr lang="nb-NO" b="1" dirty="0"/>
              <a:t>Arbeidsoppgaver:</a:t>
            </a:r>
          </a:p>
          <a:p>
            <a:pPr marL="0" indent="0">
              <a:buNone/>
            </a:pPr>
            <a:r>
              <a:rPr lang="nb-NO" b="1" dirty="0"/>
              <a:t>Aktiviteter nå: </a:t>
            </a:r>
          </a:p>
          <a:p>
            <a:pPr marL="0" indent="0">
              <a:buNone/>
            </a:pPr>
            <a:r>
              <a:rPr lang="nb-NO" b="1" dirty="0"/>
              <a:t>Personlig hilsen: </a:t>
            </a:r>
          </a:p>
        </p:txBody>
      </p:sp>
      <p:sp>
        <p:nvSpPr>
          <p:cNvPr id="7" name="Ellipse 6" descr="Mannsprofil kontur">
            <a:extLst>
              <a:ext uri="{FF2B5EF4-FFF2-40B4-BE49-F238E27FC236}">
                <a16:creationId xmlns:a16="http://schemas.microsoft.com/office/drawing/2014/main" id="{55C4594C-893E-6FDD-4535-8053DE450412}"/>
              </a:ext>
            </a:extLst>
          </p:cNvPr>
          <p:cNvSpPr/>
          <p:nvPr/>
        </p:nvSpPr>
        <p:spPr>
          <a:xfrm>
            <a:off x="8534400" y="1027906"/>
            <a:ext cx="2714625" cy="2628900"/>
          </a:xfrm>
          <a:prstGeom prst="ellipse">
            <a:avLst/>
          </a:prstGeom>
          <a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11666238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007C937-9D77-3A0E-7DB7-D1F9BAE01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Navn: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5AECC51-57A1-0646-40A5-8457395A8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248400" cy="4351338"/>
          </a:xfrm>
        </p:spPr>
        <p:txBody>
          <a:bodyPr/>
          <a:lstStyle/>
          <a:p>
            <a:pPr marL="0" indent="0">
              <a:buNone/>
            </a:pPr>
            <a:r>
              <a:rPr lang="nb-NO" b="1" dirty="0"/>
              <a:t>Arbeidsoppgaver:</a:t>
            </a:r>
          </a:p>
          <a:p>
            <a:pPr marL="0" indent="0">
              <a:buNone/>
            </a:pPr>
            <a:r>
              <a:rPr lang="nb-NO" b="1" dirty="0"/>
              <a:t>Aktiviteter nå: </a:t>
            </a:r>
          </a:p>
          <a:p>
            <a:pPr marL="0" indent="0">
              <a:buNone/>
            </a:pPr>
            <a:r>
              <a:rPr lang="nb-NO" b="1" dirty="0"/>
              <a:t>Personlig hilsen: </a:t>
            </a:r>
          </a:p>
        </p:txBody>
      </p:sp>
      <p:sp>
        <p:nvSpPr>
          <p:cNvPr id="7" name="Ellipse 6" descr="Kvinneprofil kontur">
            <a:extLst>
              <a:ext uri="{FF2B5EF4-FFF2-40B4-BE49-F238E27FC236}">
                <a16:creationId xmlns:a16="http://schemas.microsoft.com/office/drawing/2014/main" id="{55C4594C-893E-6FDD-4535-8053DE450412}"/>
              </a:ext>
            </a:extLst>
          </p:cNvPr>
          <p:cNvSpPr/>
          <p:nvPr/>
        </p:nvSpPr>
        <p:spPr>
          <a:xfrm>
            <a:off x="8534400" y="1027906"/>
            <a:ext cx="2714625" cy="2628900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87619933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319F26DEF5266449814F12506469B07" ma:contentTypeVersion="21" ma:contentTypeDescription="Opprett et nytt dokument." ma:contentTypeScope="" ma:versionID="b3d44cbeef5778289ff09b72b4035f06">
  <xsd:schema xmlns:xsd="http://www.w3.org/2001/XMLSchema" xmlns:xs="http://www.w3.org/2001/XMLSchema" xmlns:p="http://schemas.microsoft.com/office/2006/metadata/properties" xmlns:ns2="53ff7ce9-b8d4-4ac3-aa2f-9cd61701455f" xmlns:ns3="e74b3bb6-5e69-43aa-b4ca-a8f2c3042b3f" targetNamespace="http://schemas.microsoft.com/office/2006/metadata/properties" ma:root="true" ma:fieldsID="7de19cf2c3755ee9dac79c752be5e46f" ns2:_="" ns3:_="">
    <xsd:import namespace="53ff7ce9-b8d4-4ac3-aa2f-9cd61701455f"/>
    <xsd:import namespace="e74b3bb6-5e69-43aa-b4ca-a8f2c3042b3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3:TaxCatchAll" minOccurs="0"/>
                <xsd:element ref="ns2:lcf76f155ced4ddcb4097134ff3c332f" minOccurs="0"/>
                <xsd:element ref="ns2:MediaServiceObjectDetectorVersion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ff7ce9-b8d4-4ac3-aa2f-9cd6170145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demerkelapper" ma:readOnly="false" ma:fieldId="{5cf76f15-5ced-4ddc-b409-7134ff3c332f}" ma:taxonomyMulti="true" ma:sspId="eb0be57b-a27d-473a-a780-396a8013085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4b3bb6-5e69-43aa-b4ca-a8f2c3042b3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e31d2c00-3134-4815-b953-434a6f3273d0}" ma:internalName="TaxCatchAll" ma:showField="CatchAllData" ma:web="e74b3bb6-5e69-43aa-b4ca-a8f2c3042b3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3ff7ce9-b8d4-4ac3-aa2f-9cd61701455f">
      <Terms xmlns="http://schemas.microsoft.com/office/infopath/2007/PartnerControls"/>
    </lcf76f155ced4ddcb4097134ff3c332f>
    <TaxCatchAll xmlns="e74b3bb6-5e69-43aa-b4ca-a8f2c3042b3f" xsi:nil="true"/>
  </documentManagement>
</p:properties>
</file>

<file path=customXml/itemProps1.xml><?xml version="1.0" encoding="utf-8"?>
<ds:datastoreItem xmlns:ds="http://schemas.openxmlformats.org/officeDocument/2006/customXml" ds:itemID="{DD1CDE08-1FF3-452E-B8CC-57BCD1709A44}"/>
</file>

<file path=customXml/itemProps2.xml><?xml version="1.0" encoding="utf-8"?>
<ds:datastoreItem xmlns:ds="http://schemas.openxmlformats.org/officeDocument/2006/customXml" ds:itemID="{8488509E-507F-4B5D-9800-89709A980B5B}"/>
</file>

<file path=customXml/itemProps3.xml><?xml version="1.0" encoding="utf-8"?>
<ds:datastoreItem xmlns:ds="http://schemas.openxmlformats.org/officeDocument/2006/customXml" ds:itemID="{9E21F42C-7B16-4ED4-8206-0B3B62654991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Source Serif Pro</vt:lpstr>
      <vt:lpstr>Source Serif Pro Bold</vt:lpstr>
      <vt:lpstr>Office-tema</vt:lpstr>
      <vt:lpstr>Velkommen til (virksomhetens navn) Ola Normann! </vt:lpstr>
      <vt:lpstr>Navn: </vt:lpstr>
      <vt:lpstr>Navn: </vt:lpstr>
      <vt:lpstr>Navn: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2023-08-28T05:41:04Z</dcterms:created>
  <dcterms:modified xsi:type="dcterms:W3CDTF">2023-08-28T05:41:15Z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0x0101005319F26DEF5266449814F12506469B07</vt:lpwstr>
  </property>
</Properties>
</file>