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4F6E1-CCC3-4AA7-93D2-451529896582}" v="38" dt="2019-02-13T11:45:03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7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0E4C3-3F71-4117-9582-60BCF21BAB1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D2FE5FA-F984-4715-888A-A2CDE8C04178}">
      <dgm:prSet phldrT="[Tekst]"/>
      <dgm:spPr/>
      <dgm:t>
        <a:bodyPr/>
        <a:lstStyle/>
        <a:p>
          <a:r>
            <a:rPr lang="nb-NO" dirty="0"/>
            <a:t>Klargjøre for implementering</a:t>
          </a:r>
        </a:p>
      </dgm:t>
    </dgm:pt>
    <dgm:pt modelId="{A92A5750-DE2B-4066-9F7D-9F4DE27C7307}" type="parTrans" cxnId="{262BD1F0-5063-4FFD-9314-A12016081EE7}">
      <dgm:prSet/>
      <dgm:spPr/>
      <dgm:t>
        <a:bodyPr/>
        <a:lstStyle/>
        <a:p>
          <a:endParaRPr lang="nb-NO"/>
        </a:p>
      </dgm:t>
    </dgm:pt>
    <dgm:pt modelId="{71D17473-FF1A-439C-AAD2-DB40585D419C}" type="sibTrans" cxnId="{262BD1F0-5063-4FFD-9314-A12016081EE7}">
      <dgm:prSet/>
      <dgm:spPr/>
      <dgm:t>
        <a:bodyPr/>
        <a:lstStyle/>
        <a:p>
          <a:endParaRPr lang="nb-NO"/>
        </a:p>
      </dgm:t>
    </dgm:pt>
    <dgm:pt modelId="{0B6456A9-BC9E-46AE-91E8-697D5C3740AD}">
      <dgm:prSet phldrT="[Tekst]"/>
      <dgm:spPr/>
      <dgm:t>
        <a:bodyPr/>
        <a:lstStyle/>
        <a:p>
          <a:r>
            <a:rPr lang="nb-NO" dirty="0"/>
            <a:t>Kommunisere virksomhetens mål og strategier  </a:t>
          </a:r>
        </a:p>
      </dgm:t>
    </dgm:pt>
    <dgm:pt modelId="{EDA3280F-E3B2-476A-A360-71064ED7C05A}" type="parTrans" cxnId="{E04E9940-DA26-4FA4-A69E-19814F35F629}">
      <dgm:prSet/>
      <dgm:spPr/>
      <dgm:t>
        <a:bodyPr/>
        <a:lstStyle/>
        <a:p>
          <a:endParaRPr lang="nb-NO"/>
        </a:p>
      </dgm:t>
    </dgm:pt>
    <dgm:pt modelId="{491CD882-8B34-453F-85BC-6B1C2C8AC479}" type="sibTrans" cxnId="{E04E9940-DA26-4FA4-A69E-19814F35F629}">
      <dgm:prSet/>
      <dgm:spPr/>
      <dgm:t>
        <a:bodyPr/>
        <a:lstStyle/>
        <a:p>
          <a:endParaRPr lang="nb-NO"/>
        </a:p>
      </dgm:t>
    </dgm:pt>
    <dgm:pt modelId="{E8928662-DEFB-477E-9402-9CB7AAFDEB83}">
      <dgm:prSet phldrT="[Tekst]"/>
      <dgm:spPr/>
      <dgm:t>
        <a:bodyPr/>
        <a:lstStyle/>
        <a:p>
          <a:r>
            <a:rPr lang="nb-NO" dirty="0"/>
            <a:t>Ta ansvar for egen kompetanseutvikling</a:t>
          </a:r>
        </a:p>
      </dgm:t>
    </dgm:pt>
    <dgm:pt modelId="{E1322DAC-EF2C-4701-A625-4210B3D456CD}" type="parTrans" cxnId="{AF3A42C0-D8AE-4E72-9B78-50609CB9EDEA}">
      <dgm:prSet/>
      <dgm:spPr/>
      <dgm:t>
        <a:bodyPr/>
        <a:lstStyle/>
        <a:p>
          <a:endParaRPr lang="nb-NO"/>
        </a:p>
      </dgm:t>
    </dgm:pt>
    <dgm:pt modelId="{DE1CCF7A-D5D6-46FE-A3E4-CA6274F179FD}" type="sibTrans" cxnId="{AF3A42C0-D8AE-4E72-9B78-50609CB9EDEA}">
      <dgm:prSet/>
      <dgm:spPr/>
      <dgm:t>
        <a:bodyPr/>
        <a:lstStyle/>
        <a:p>
          <a:endParaRPr lang="nb-NO"/>
        </a:p>
      </dgm:t>
    </dgm:pt>
    <dgm:pt modelId="{C67AB1E7-FB52-43F7-B9A9-05B6A3DE67AC}">
      <dgm:prSet phldrT="[Tekst]"/>
      <dgm:spPr/>
      <dgm:t>
        <a:bodyPr/>
        <a:lstStyle/>
        <a:p>
          <a:r>
            <a:rPr lang="nb-NO" dirty="0"/>
            <a:t>Oppfølging og resultater</a:t>
          </a:r>
        </a:p>
      </dgm:t>
    </dgm:pt>
    <dgm:pt modelId="{2DEB0061-5786-4D25-B68E-F03247F37D30}" type="parTrans" cxnId="{82F419EF-2A4D-470E-A7CC-454A1CDF9406}">
      <dgm:prSet/>
      <dgm:spPr/>
      <dgm:t>
        <a:bodyPr/>
        <a:lstStyle/>
        <a:p>
          <a:endParaRPr lang="nb-NO"/>
        </a:p>
      </dgm:t>
    </dgm:pt>
    <dgm:pt modelId="{600F0CD5-ED5A-49BE-80EA-288F799D8207}" type="sibTrans" cxnId="{82F419EF-2A4D-470E-A7CC-454A1CDF9406}">
      <dgm:prSet/>
      <dgm:spPr/>
      <dgm:t>
        <a:bodyPr/>
        <a:lstStyle/>
        <a:p>
          <a:endParaRPr lang="nb-NO"/>
        </a:p>
      </dgm:t>
    </dgm:pt>
    <dgm:pt modelId="{6786C948-593A-4CB6-BDC2-CD52D2871818}">
      <dgm:prSet phldrT="[Tekst]"/>
      <dgm:spPr/>
      <dgm:t>
        <a:bodyPr/>
        <a:lstStyle/>
        <a:p>
          <a:r>
            <a:rPr lang="nb-NO" dirty="0"/>
            <a:t>Utvikle og forankre tiltak for målrettet kompetanseutvikling</a:t>
          </a:r>
        </a:p>
      </dgm:t>
    </dgm:pt>
    <dgm:pt modelId="{8AB1F823-1DC9-4ED9-8ED0-BB04C25ED81F}" type="parTrans" cxnId="{90BFC2A1-6F70-4EDD-97F0-A74DA06C8A9D}">
      <dgm:prSet/>
      <dgm:spPr/>
      <dgm:t>
        <a:bodyPr/>
        <a:lstStyle/>
        <a:p>
          <a:endParaRPr lang="nb-NO"/>
        </a:p>
      </dgm:t>
    </dgm:pt>
    <dgm:pt modelId="{E8033FDB-A0E8-406B-A96E-717D3A3DCEF6}" type="sibTrans" cxnId="{90BFC2A1-6F70-4EDD-97F0-A74DA06C8A9D}">
      <dgm:prSet/>
      <dgm:spPr/>
      <dgm:t>
        <a:bodyPr/>
        <a:lstStyle/>
        <a:p>
          <a:endParaRPr lang="nb-NO"/>
        </a:p>
      </dgm:t>
    </dgm:pt>
    <dgm:pt modelId="{299262F8-C85D-4AA1-A996-9A3CEF8B6AC2}" type="pres">
      <dgm:prSet presAssocID="{D860E4C3-3F71-4117-9582-60BCF21BAB17}" presName="cycle" presStyleCnt="0">
        <dgm:presLayoutVars>
          <dgm:dir/>
          <dgm:resizeHandles val="exact"/>
        </dgm:presLayoutVars>
      </dgm:prSet>
      <dgm:spPr/>
    </dgm:pt>
    <dgm:pt modelId="{9069FDDC-BB21-4A2B-A0A0-30FDCC537115}" type="pres">
      <dgm:prSet presAssocID="{DD2FE5FA-F984-4715-888A-A2CDE8C04178}" presName="dummy" presStyleCnt="0"/>
      <dgm:spPr/>
    </dgm:pt>
    <dgm:pt modelId="{19B38F43-381D-4114-8FD6-78B0A7F75065}" type="pres">
      <dgm:prSet presAssocID="{DD2FE5FA-F984-4715-888A-A2CDE8C04178}" presName="node" presStyleLbl="revTx" presStyleIdx="0" presStyleCnt="5">
        <dgm:presLayoutVars>
          <dgm:bulletEnabled val="1"/>
        </dgm:presLayoutVars>
      </dgm:prSet>
      <dgm:spPr/>
    </dgm:pt>
    <dgm:pt modelId="{2B1C67FF-AFC0-4F57-B35E-713E1EEEB4A7}" type="pres">
      <dgm:prSet presAssocID="{71D17473-FF1A-439C-AAD2-DB40585D419C}" presName="sibTrans" presStyleLbl="node1" presStyleIdx="0" presStyleCnt="5"/>
      <dgm:spPr/>
    </dgm:pt>
    <dgm:pt modelId="{621B716E-5ABA-4795-975D-364B69A292E3}" type="pres">
      <dgm:prSet presAssocID="{0B6456A9-BC9E-46AE-91E8-697D5C3740AD}" presName="dummy" presStyleCnt="0"/>
      <dgm:spPr/>
    </dgm:pt>
    <dgm:pt modelId="{FD6EDDA5-A4C3-467F-B6A1-88E61EE89A5F}" type="pres">
      <dgm:prSet presAssocID="{0B6456A9-BC9E-46AE-91E8-697D5C3740AD}" presName="node" presStyleLbl="revTx" presStyleIdx="1" presStyleCnt="5" custScaleY="72897" custRadScaleRad="96575" custRadScaleInc="-33306">
        <dgm:presLayoutVars>
          <dgm:bulletEnabled val="1"/>
        </dgm:presLayoutVars>
      </dgm:prSet>
      <dgm:spPr/>
    </dgm:pt>
    <dgm:pt modelId="{4CD5C8DB-3A47-4CEE-BC8B-D576006301BC}" type="pres">
      <dgm:prSet presAssocID="{491CD882-8B34-453F-85BC-6B1C2C8AC479}" presName="sibTrans" presStyleLbl="node1" presStyleIdx="1" presStyleCnt="5"/>
      <dgm:spPr/>
    </dgm:pt>
    <dgm:pt modelId="{3927A64B-AC28-416F-B86A-218991328A9C}" type="pres">
      <dgm:prSet presAssocID="{E8928662-DEFB-477E-9402-9CB7AAFDEB83}" presName="dummy" presStyleCnt="0"/>
      <dgm:spPr/>
    </dgm:pt>
    <dgm:pt modelId="{2C0BA582-1F8B-4A13-901C-46858EA395E7}" type="pres">
      <dgm:prSet presAssocID="{E8928662-DEFB-477E-9402-9CB7AAFDEB83}" presName="node" presStyleLbl="revTx" presStyleIdx="2" presStyleCnt="5">
        <dgm:presLayoutVars>
          <dgm:bulletEnabled val="1"/>
        </dgm:presLayoutVars>
      </dgm:prSet>
      <dgm:spPr/>
    </dgm:pt>
    <dgm:pt modelId="{EECDE37F-1923-4D8F-A68D-017F474B16F8}" type="pres">
      <dgm:prSet presAssocID="{DE1CCF7A-D5D6-46FE-A3E4-CA6274F179FD}" presName="sibTrans" presStyleLbl="node1" presStyleIdx="2" presStyleCnt="5"/>
      <dgm:spPr/>
    </dgm:pt>
    <dgm:pt modelId="{298AD252-D497-4444-865C-0E75823A8AB1}" type="pres">
      <dgm:prSet presAssocID="{C67AB1E7-FB52-43F7-B9A9-05B6A3DE67AC}" presName="dummy" presStyleCnt="0"/>
      <dgm:spPr/>
    </dgm:pt>
    <dgm:pt modelId="{353908DA-7ACA-4D2F-8031-BCCB2C848BFF}" type="pres">
      <dgm:prSet presAssocID="{C67AB1E7-FB52-43F7-B9A9-05B6A3DE67AC}" presName="node" presStyleLbl="revTx" presStyleIdx="3" presStyleCnt="5" custScaleY="84081" custRadScaleRad="94755" custRadScaleInc="42280">
        <dgm:presLayoutVars>
          <dgm:bulletEnabled val="1"/>
        </dgm:presLayoutVars>
      </dgm:prSet>
      <dgm:spPr/>
    </dgm:pt>
    <dgm:pt modelId="{67897623-A1E7-481D-9307-EDA45F75BB28}" type="pres">
      <dgm:prSet presAssocID="{600F0CD5-ED5A-49BE-80EA-288F799D8207}" presName="sibTrans" presStyleLbl="node1" presStyleIdx="3" presStyleCnt="5"/>
      <dgm:spPr/>
    </dgm:pt>
    <dgm:pt modelId="{A2068143-D759-4F80-8D4B-E56250C5EBBE}" type="pres">
      <dgm:prSet presAssocID="{6786C948-593A-4CB6-BDC2-CD52D2871818}" presName="dummy" presStyleCnt="0"/>
      <dgm:spPr/>
    </dgm:pt>
    <dgm:pt modelId="{99E83CD7-C30E-4C3D-93E4-9250DE85D2E5}" type="pres">
      <dgm:prSet presAssocID="{6786C948-593A-4CB6-BDC2-CD52D2871818}" presName="node" presStyleLbl="revTx" presStyleIdx="4" presStyleCnt="5" custRadScaleRad="100658" custRadScaleInc="88">
        <dgm:presLayoutVars>
          <dgm:bulletEnabled val="1"/>
        </dgm:presLayoutVars>
      </dgm:prSet>
      <dgm:spPr/>
    </dgm:pt>
    <dgm:pt modelId="{14E3344C-DFA3-40F2-A53C-6CE83BD964BF}" type="pres">
      <dgm:prSet presAssocID="{E8033FDB-A0E8-406B-A96E-717D3A3DCEF6}" presName="sibTrans" presStyleLbl="node1" presStyleIdx="4" presStyleCnt="5"/>
      <dgm:spPr/>
    </dgm:pt>
  </dgm:ptLst>
  <dgm:cxnLst>
    <dgm:cxn modelId="{5C2F9802-C2B9-46C0-8409-040E66732E8E}" type="presOf" srcId="{DD2FE5FA-F984-4715-888A-A2CDE8C04178}" destId="{19B38F43-381D-4114-8FD6-78B0A7F75065}" srcOrd="0" destOrd="0" presId="urn:microsoft.com/office/officeart/2005/8/layout/cycle1"/>
    <dgm:cxn modelId="{29C89E02-CD3F-40B9-A0C8-86E88E409876}" type="presOf" srcId="{E8033FDB-A0E8-406B-A96E-717D3A3DCEF6}" destId="{14E3344C-DFA3-40F2-A53C-6CE83BD964BF}" srcOrd="0" destOrd="0" presId="urn:microsoft.com/office/officeart/2005/8/layout/cycle1"/>
    <dgm:cxn modelId="{FDCBAE19-B7F3-4489-9627-6323AE94A6F9}" type="presOf" srcId="{D860E4C3-3F71-4117-9582-60BCF21BAB17}" destId="{299262F8-C85D-4AA1-A996-9A3CEF8B6AC2}" srcOrd="0" destOrd="0" presId="urn:microsoft.com/office/officeart/2005/8/layout/cycle1"/>
    <dgm:cxn modelId="{E82E7632-220F-4DD9-B713-1A692610C3BA}" type="presOf" srcId="{600F0CD5-ED5A-49BE-80EA-288F799D8207}" destId="{67897623-A1E7-481D-9307-EDA45F75BB28}" srcOrd="0" destOrd="0" presId="urn:microsoft.com/office/officeart/2005/8/layout/cycle1"/>
    <dgm:cxn modelId="{E04E9940-DA26-4FA4-A69E-19814F35F629}" srcId="{D860E4C3-3F71-4117-9582-60BCF21BAB17}" destId="{0B6456A9-BC9E-46AE-91E8-697D5C3740AD}" srcOrd="1" destOrd="0" parTransId="{EDA3280F-E3B2-476A-A360-71064ED7C05A}" sibTransId="{491CD882-8B34-453F-85BC-6B1C2C8AC479}"/>
    <dgm:cxn modelId="{AEE2C450-BE50-4713-BB32-EE039E61E76A}" type="presOf" srcId="{C67AB1E7-FB52-43F7-B9A9-05B6A3DE67AC}" destId="{353908DA-7ACA-4D2F-8031-BCCB2C848BFF}" srcOrd="0" destOrd="0" presId="urn:microsoft.com/office/officeart/2005/8/layout/cycle1"/>
    <dgm:cxn modelId="{9272EC52-DF3B-432C-99E0-75D5E6203184}" type="presOf" srcId="{71D17473-FF1A-439C-AAD2-DB40585D419C}" destId="{2B1C67FF-AFC0-4F57-B35E-713E1EEEB4A7}" srcOrd="0" destOrd="0" presId="urn:microsoft.com/office/officeart/2005/8/layout/cycle1"/>
    <dgm:cxn modelId="{7DFF705A-E07B-4796-BD53-1BCD378FE8EE}" type="presOf" srcId="{491CD882-8B34-453F-85BC-6B1C2C8AC479}" destId="{4CD5C8DB-3A47-4CEE-BC8B-D576006301BC}" srcOrd="0" destOrd="0" presId="urn:microsoft.com/office/officeart/2005/8/layout/cycle1"/>
    <dgm:cxn modelId="{6A2FC682-FCE5-43FF-A568-DAFB9998DF92}" type="presOf" srcId="{E8928662-DEFB-477E-9402-9CB7AAFDEB83}" destId="{2C0BA582-1F8B-4A13-901C-46858EA395E7}" srcOrd="0" destOrd="0" presId="urn:microsoft.com/office/officeart/2005/8/layout/cycle1"/>
    <dgm:cxn modelId="{0ADCE193-B3CC-4D7A-8BF6-5669F121C58E}" type="presOf" srcId="{0B6456A9-BC9E-46AE-91E8-697D5C3740AD}" destId="{FD6EDDA5-A4C3-467F-B6A1-88E61EE89A5F}" srcOrd="0" destOrd="0" presId="urn:microsoft.com/office/officeart/2005/8/layout/cycle1"/>
    <dgm:cxn modelId="{90BFC2A1-6F70-4EDD-97F0-A74DA06C8A9D}" srcId="{D860E4C3-3F71-4117-9582-60BCF21BAB17}" destId="{6786C948-593A-4CB6-BDC2-CD52D2871818}" srcOrd="4" destOrd="0" parTransId="{8AB1F823-1DC9-4ED9-8ED0-BB04C25ED81F}" sibTransId="{E8033FDB-A0E8-406B-A96E-717D3A3DCEF6}"/>
    <dgm:cxn modelId="{AF3A42C0-D8AE-4E72-9B78-50609CB9EDEA}" srcId="{D860E4C3-3F71-4117-9582-60BCF21BAB17}" destId="{E8928662-DEFB-477E-9402-9CB7AAFDEB83}" srcOrd="2" destOrd="0" parTransId="{E1322DAC-EF2C-4701-A625-4210B3D456CD}" sibTransId="{DE1CCF7A-D5D6-46FE-A3E4-CA6274F179FD}"/>
    <dgm:cxn modelId="{3B178AE4-3694-4760-A495-ED0DE52C8AE1}" type="presOf" srcId="{6786C948-593A-4CB6-BDC2-CD52D2871818}" destId="{99E83CD7-C30E-4C3D-93E4-9250DE85D2E5}" srcOrd="0" destOrd="0" presId="urn:microsoft.com/office/officeart/2005/8/layout/cycle1"/>
    <dgm:cxn modelId="{82F419EF-2A4D-470E-A7CC-454A1CDF9406}" srcId="{D860E4C3-3F71-4117-9582-60BCF21BAB17}" destId="{C67AB1E7-FB52-43F7-B9A9-05B6A3DE67AC}" srcOrd="3" destOrd="0" parTransId="{2DEB0061-5786-4D25-B68E-F03247F37D30}" sibTransId="{600F0CD5-ED5A-49BE-80EA-288F799D8207}"/>
    <dgm:cxn modelId="{262BD1F0-5063-4FFD-9314-A12016081EE7}" srcId="{D860E4C3-3F71-4117-9582-60BCF21BAB17}" destId="{DD2FE5FA-F984-4715-888A-A2CDE8C04178}" srcOrd="0" destOrd="0" parTransId="{A92A5750-DE2B-4066-9F7D-9F4DE27C7307}" sibTransId="{71D17473-FF1A-439C-AAD2-DB40585D419C}"/>
    <dgm:cxn modelId="{9C0A68FD-B975-43B6-9D76-2932EA8585B8}" type="presOf" srcId="{DE1CCF7A-D5D6-46FE-A3E4-CA6274F179FD}" destId="{EECDE37F-1923-4D8F-A68D-017F474B16F8}" srcOrd="0" destOrd="0" presId="urn:microsoft.com/office/officeart/2005/8/layout/cycle1"/>
    <dgm:cxn modelId="{A6F30C42-D130-413C-A617-99CF4CA89F0D}" type="presParOf" srcId="{299262F8-C85D-4AA1-A996-9A3CEF8B6AC2}" destId="{9069FDDC-BB21-4A2B-A0A0-30FDCC537115}" srcOrd="0" destOrd="0" presId="urn:microsoft.com/office/officeart/2005/8/layout/cycle1"/>
    <dgm:cxn modelId="{C4B2D281-B184-4E86-BEDD-A853D364365E}" type="presParOf" srcId="{299262F8-C85D-4AA1-A996-9A3CEF8B6AC2}" destId="{19B38F43-381D-4114-8FD6-78B0A7F75065}" srcOrd="1" destOrd="0" presId="urn:microsoft.com/office/officeart/2005/8/layout/cycle1"/>
    <dgm:cxn modelId="{DDF6413A-06E4-480B-9F02-9F0E9791D6AE}" type="presParOf" srcId="{299262F8-C85D-4AA1-A996-9A3CEF8B6AC2}" destId="{2B1C67FF-AFC0-4F57-B35E-713E1EEEB4A7}" srcOrd="2" destOrd="0" presId="urn:microsoft.com/office/officeart/2005/8/layout/cycle1"/>
    <dgm:cxn modelId="{B8898CE5-4C39-4178-B326-7AE4A816D35A}" type="presParOf" srcId="{299262F8-C85D-4AA1-A996-9A3CEF8B6AC2}" destId="{621B716E-5ABA-4795-975D-364B69A292E3}" srcOrd="3" destOrd="0" presId="urn:microsoft.com/office/officeart/2005/8/layout/cycle1"/>
    <dgm:cxn modelId="{BA00D595-556A-4F84-80F6-4A4920AEFC52}" type="presParOf" srcId="{299262F8-C85D-4AA1-A996-9A3CEF8B6AC2}" destId="{FD6EDDA5-A4C3-467F-B6A1-88E61EE89A5F}" srcOrd="4" destOrd="0" presId="urn:microsoft.com/office/officeart/2005/8/layout/cycle1"/>
    <dgm:cxn modelId="{45E96893-75EF-41C9-ADAE-2046363B2781}" type="presParOf" srcId="{299262F8-C85D-4AA1-A996-9A3CEF8B6AC2}" destId="{4CD5C8DB-3A47-4CEE-BC8B-D576006301BC}" srcOrd="5" destOrd="0" presId="urn:microsoft.com/office/officeart/2005/8/layout/cycle1"/>
    <dgm:cxn modelId="{BFECD7BE-AA53-42E2-A748-65DE1A884A73}" type="presParOf" srcId="{299262F8-C85D-4AA1-A996-9A3CEF8B6AC2}" destId="{3927A64B-AC28-416F-B86A-218991328A9C}" srcOrd="6" destOrd="0" presId="urn:microsoft.com/office/officeart/2005/8/layout/cycle1"/>
    <dgm:cxn modelId="{4C4949E2-714B-459E-813D-33E4963C131F}" type="presParOf" srcId="{299262F8-C85D-4AA1-A996-9A3CEF8B6AC2}" destId="{2C0BA582-1F8B-4A13-901C-46858EA395E7}" srcOrd="7" destOrd="0" presId="urn:microsoft.com/office/officeart/2005/8/layout/cycle1"/>
    <dgm:cxn modelId="{31A37565-E360-4F65-82A4-D4F6C389FF60}" type="presParOf" srcId="{299262F8-C85D-4AA1-A996-9A3CEF8B6AC2}" destId="{EECDE37F-1923-4D8F-A68D-017F474B16F8}" srcOrd="8" destOrd="0" presId="urn:microsoft.com/office/officeart/2005/8/layout/cycle1"/>
    <dgm:cxn modelId="{65821E7F-64FA-47D8-A0E7-895BFA5AD374}" type="presParOf" srcId="{299262F8-C85D-4AA1-A996-9A3CEF8B6AC2}" destId="{298AD252-D497-4444-865C-0E75823A8AB1}" srcOrd="9" destOrd="0" presId="urn:microsoft.com/office/officeart/2005/8/layout/cycle1"/>
    <dgm:cxn modelId="{90ED05E0-F6C5-46F6-9B57-A98D8AD09D6B}" type="presParOf" srcId="{299262F8-C85D-4AA1-A996-9A3CEF8B6AC2}" destId="{353908DA-7ACA-4D2F-8031-BCCB2C848BFF}" srcOrd="10" destOrd="0" presId="urn:microsoft.com/office/officeart/2005/8/layout/cycle1"/>
    <dgm:cxn modelId="{95DD7E16-F021-4241-9726-F820BC669FC3}" type="presParOf" srcId="{299262F8-C85D-4AA1-A996-9A3CEF8B6AC2}" destId="{67897623-A1E7-481D-9307-EDA45F75BB28}" srcOrd="11" destOrd="0" presId="urn:microsoft.com/office/officeart/2005/8/layout/cycle1"/>
    <dgm:cxn modelId="{E3001323-941C-4709-9BB7-F13D167025C0}" type="presParOf" srcId="{299262F8-C85D-4AA1-A996-9A3CEF8B6AC2}" destId="{A2068143-D759-4F80-8D4B-E56250C5EBBE}" srcOrd="12" destOrd="0" presId="urn:microsoft.com/office/officeart/2005/8/layout/cycle1"/>
    <dgm:cxn modelId="{4F50D313-7F98-4C52-AC13-37FD22000C29}" type="presParOf" srcId="{299262F8-C85D-4AA1-A996-9A3CEF8B6AC2}" destId="{99E83CD7-C30E-4C3D-93E4-9250DE85D2E5}" srcOrd="13" destOrd="0" presId="urn:microsoft.com/office/officeart/2005/8/layout/cycle1"/>
    <dgm:cxn modelId="{EE8E90AC-0C36-4C8F-A18A-D3FCF604A1F7}" type="presParOf" srcId="{299262F8-C85D-4AA1-A996-9A3CEF8B6AC2}" destId="{14E3344C-DFA3-40F2-A53C-6CE83BD964B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38F43-381D-4114-8FD6-78B0A7F75065}">
      <dsp:nvSpPr>
        <dsp:cNvPr id="0" name=""/>
        <dsp:cNvSpPr/>
      </dsp:nvSpPr>
      <dsp:spPr>
        <a:xfrm>
          <a:off x="4105524" y="34375"/>
          <a:ext cx="1173428" cy="1173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Klargjøre for implementering</a:t>
          </a:r>
        </a:p>
      </dsp:txBody>
      <dsp:txXfrm>
        <a:off x="4105524" y="34375"/>
        <a:ext cx="1173428" cy="1173428"/>
      </dsp:txXfrm>
    </dsp:sp>
    <dsp:sp modelId="{2B1C67FF-AFC0-4F57-B35E-713E1EEEB4A7}">
      <dsp:nvSpPr>
        <dsp:cNvPr id="0" name=""/>
        <dsp:cNvSpPr/>
      </dsp:nvSpPr>
      <dsp:spPr>
        <a:xfrm>
          <a:off x="1274673" y="-127780"/>
          <a:ext cx="4401021" cy="4401021"/>
        </a:xfrm>
        <a:prstGeom prst="circularArrow">
          <a:avLst>
            <a:gd name="adj1" fmla="val 5199"/>
            <a:gd name="adj2" fmla="val 335844"/>
            <a:gd name="adj3" fmla="val 21313521"/>
            <a:gd name="adj4" fmla="val 20022443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EDDA5-A4C3-467F-B6A1-88E61EE89A5F}">
      <dsp:nvSpPr>
        <dsp:cNvPr id="0" name=""/>
        <dsp:cNvSpPr/>
      </dsp:nvSpPr>
      <dsp:spPr>
        <a:xfrm>
          <a:off x="4814861" y="2100767"/>
          <a:ext cx="1173428" cy="855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Kommunisere virksomhetens mål og strategier  </a:t>
          </a:r>
        </a:p>
      </dsp:txBody>
      <dsp:txXfrm>
        <a:off x="4814861" y="2100767"/>
        <a:ext cx="1173428" cy="855394"/>
      </dsp:txXfrm>
    </dsp:sp>
    <dsp:sp modelId="{4CD5C8DB-3A47-4CEE-BC8B-D576006301BC}">
      <dsp:nvSpPr>
        <dsp:cNvPr id="0" name=""/>
        <dsp:cNvSpPr/>
      </dsp:nvSpPr>
      <dsp:spPr>
        <a:xfrm>
          <a:off x="1259448" y="29065"/>
          <a:ext cx="4401021" cy="4401021"/>
        </a:xfrm>
        <a:prstGeom prst="circularArrow">
          <a:avLst>
            <a:gd name="adj1" fmla="val 5199"/>
            <a:gd name="adj2" fmla="val 335844"/>
            <a:gd name="adj3" fmla="val 3857720"/>
            <a:gd name="adj4" fmla="val 1310740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BA582-1F8B-4A13-901C-46858EA395E7}">
      <dsp:nvSpPr>
        <dsp:cNvPr id="0" name=""/>
        <dsp:cNvSpPr/>
      </dsp:nvSpPr>
      <dsp:spPr>
        <a:xfrm>
          <a:off x="2957800" y="3566705"/>
          <a:ext cx="1173428" cy="1173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Ta ansvar for egen kompetanseutvikling</a:t>
          </a:r>
        </a:p>
      </dsp:txBody>
      <dsp:txXfrm>
        <a:off x="2957800" y="3566705"/>
        <a:ext cx="1173428" cy="1173428"/>
      </dsp:txXfrm>
    </dsp:sp>
    <dsp:sp modelId="{EECDE37F-1923-4D8F-A68D-017F474B16F8}">
      <dsp:nvSpPr>
        <dsp:cNvPr id="0" name=""/>
        <dsp:cNvSpPr/>
      </dsp:nvSpPr>
      <dsp:spPr>
        <a:xfrm>
          <a:off x="1473671" y="46215"/>
          <a:ext cx="4401021" cy="4401021"/>
        </a:xfrm>
        <a:prstGeom prst="circularArrow">
          <a:avLst>
            <a:gd name="adj1" fmla="val 5199"/>
            <a:gd name="adj2" fmla="val 335844"/>
            <a:gd name="adj3" fmla="val 9203366"/>
            <a:gd name="adj4" fmla="val 6691406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908DA-7ACA-4D2F-8031-BCCB2C848BFF}">
      <dsp:nvSpPr>
        <dsp:cNvPr id="0" name=""/>
        <dsp:cNvSpPr/>
      </dsp:nvSpPr>
      <dsp:spPr>
        <a:xfrm>
          <a:off x="1124942" y="1960272"/>
          <a:ext cx="1173428" cy="98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Oppfølging og resultater</a:t>
          </a:r>
        </a:p>
      </dsp:txBody>
      <dsp:txXfrm>
        <a:off x="1124942" y="1960272"/>
        <a:ext cx="1173428" cy="986630"/>
      </dsp:txXfrm>
    </dsp:sp>
    <dsp:sp modelId="{67897623-A1E7-481D-9307-EDA45F75BB28}">
      <dsp:nvSpPr>
        <dsp:cNvPr id="0" name=""/>
        <dsp:cNvSpPr/>
      </dsp:nvSpPr>
      <dsp:spPr>
        <a:xfrm>
          <a:off x="1461957" y="-265454"/>
          <a:ext cx="4401021" cy="4401021"/>
        </a:xfrm>
        <a:prstGeom prst="circularArrow">
          <a:avLst>
            <a:gd name="adj1" fmla="val 5199"/>
            <a:gd name="adj2" fmla="val 335844"/>
            <a:gd name="adj3" fmla="val 11796710"/>
            <a:gd name="adj4" fmla="val 10755604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83CD7-C30E-4C3D-93E4-9250DE85D2E5}">
      <dsp:nvSpPr>
        <dsp:cNvPr id="0" name=""/>
        <dsp:cNvSpPr/>
      </dsp:nvSpPr>
      <dsp:spPr>
        <a:xfrm>
          <a:off x="1803111" y="23555"/>
          <a:ext cx="1173428" cy="1173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Utvikle og forankre tiltak for målrettet kompetanseutvikling</a:t>
          </a:r>
        </a:p>
      </dsp:txBody>
      <dsp:txXfrm>
        <a:off x="1803111" y="23555"/>
        <a:ext cx="1173428" cy="1173428"/>
      </dsp:txXfrm>
    </dsp:sp>
    <dsp:sp modelId="{14E3344C-DFA3-40F2-A53C-6CE83BD964BF}">
      <dsp:nvSpPr>
        <dsp:cNvPr id="0" name=""/>
        <dsp:cNvSpPr/>
      </dsp:nvSpPr>
      <dsp:spPr>
        <a:xfrm>
          <a:off x="1321777" y="-6526"/>
          <a:ext cx="4401021" cy="4401021"/>
        </a:xfrm>
        <a:prstGeom prst="circularArrow">
          <a:avLst>
            <a:gd name="adj1" fmla="val 5199"/>
            <a:gd name="adj2" fmla="val 335844"/>
            <a:gd name="adj3" fmla="val 16906904"/>
            <a:gd name="adj4" fmla="val 15226196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489778-01F3-4865-B55B-01377FB95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BEA0879-7C3E-4B6F-89F3-4A78F2262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7E3CCD-CC93-42BF-B83B-AD308AC0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393797-4064-4A19-8F97-33F77FB1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F3216F-C67B-4591-8DED-F11E9608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90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D2A4B2-23B8-4F99-812C-B1E2898BC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E8F03F-54F5-466F-B674-A2D96C4FA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5B5A39-3BEB-4E93-A2B0-A9BC2688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E10574-F7C5-4B6B-B711-EAB8CC07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4270D-F2FC-4F65-A046-52E1A1DC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108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2BAA460-05FE-41C2-B444-7A737DA0D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FB8A0FA-BC44-4D33-BAAC-40EDF777B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1E1040-C403-4160-85EB-B59CD79BD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FF54D8-5B15-4A9D-8B66-953CF4F5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8C2E57-6A77-4DBA-9E7E-1DEE9676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71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133810-FEC8-4EF4-B907-ED09443CD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2695B6-B983-4C06-AB76-084133B05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6C4B4B-D4D3-4C8E-ABE9-517540009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DD8404-2EAE-4DD8-80AC-0746944F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726877-7496-4CAE-B53F-5A3E6ACB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570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02BBD1-14BF-4D91-BE93-B3534447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7D01D3A-458E-4A1A-808E-4B4CB5BC4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A141EF-CFCC-4C5E-9311-6EF20F128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68006C-4109-442F-BB94-2CC584B9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38B9C3B-B406-4EFE-84C7-2D30C531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72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D46DFC-6F46-499F-BC44-A53645CC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065D10-4282-4191-9F0D-162C2F20C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73630D-486C-40BF-98C0-C9522B3DB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B54F188-FA44-4C8B-857A-78765D8EA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77312B0-F1DB-4842-AB98-43A68C24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F39E716-781E-4BE5-9350-993C9F4AE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28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99E39E-86B0-4649-8A2B-05CD31B54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0988635-2596-4EC1-8929-52F91E446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23CB53-4B21-4BD9-9FDB-6EFD281B8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45D1092-3799-43F6-B709-4755521D9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0CC6E16-F750-44A8-992E-F92D3A72B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9729403-9EFF-4068-A445-F3385A885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568A243-B1E6-4892-9F36-B1908041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A690995-02DF-4686-AAE3-1138F6C0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053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A4834A-4237-4116-B442-F0BB27C2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5AC36E2-6ABD-4B68-B23D-A3C686A58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54E1E7-3053-4D09-9144-151205FD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5B16D5-900E-43EC-90E4-0D76572F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221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5A2FFA1-10EB-4A3A-9916-76F927B9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CFD80F7-F98D-44BB-9D0D-39E3C69B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DF9B653-5EE8-4075-A4EE-707B2316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099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D302C2-5423-441C-87E2-81809EF4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300453-99CE-424A-A350-FCF74C43C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94D3B42-AD76-49AD-91EB-3227C47CC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C232D7-4DD3-499C-92AB-31E221A7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9CE1BF-AE34-4C6F-8E39-63875613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94097A-BAF7-40B3-A7FF-37250D01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29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7B573C-12C5-40F1-BE46-71680D9C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8FA4DB8-B3F7-44E2-997F-79A0B8C45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BE9541E-A983-44C5-99BC-710983CE4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6D2BD6-B0AF-412C-AF99-78C0B3F6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4F2832-E3A3-483C-B4DD-AFEC3767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270D2F-6FCC-4F68-BD0E-4EFE3FEE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00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C9614C9-5FAC-4C0B-8E5E-3B9C05980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2157EF-E807-4B9B-9CD9-320B5CA88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542339-F9B4-4BB4-A808-B7AD735EC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EF06-42E7-40EB-9C52-6B843BC7F4A6}" type="datetimeFigureOut">
              <a:rPr lang="nb-NO" smtClean="0"/>
              <a:t>13.02.2019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AEA768-7A8D-4B57-B0F7-899A7CB27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F86EA4-6572-4D78-BFE8-181545688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C53E5-F970-4B56-B572-58BA4EDD6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117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461EA0-7415-4E2F-83EE-0C5889EB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83"/>
          </a:xfrm>
        </p:spPr>
        <p:txBody>
          <a:bodyPr>
            <a:normAutofit/>
          </a:bodyPr>
          <a:lstStyle/>
          <a:p>
            <a:r>
              <a:rPr lang="nb-NO" sz="3600" dirty="0"/>
              <a:t>Eksempel på roller og ansvar i kompetansearbeidet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E47F4A5-167D-4DF4-B313-39E1AA3336A3}"/>
              </a:ext>
            </a:extLst>
          </p:cNvPr>
          <p:cNvSpPr/>
          <p:nvPr/>
        </p:nvSpPr>
        <p:spPr>
          <a:xfrm>
            <a:off x="763325" y="1464034"/>
            <a:ext cx="10432112" cy="15743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74BD1BA-7B03-4BB0-A555-CE70D2A27B53}"/>
              </a:ext>
            </a:extLst>
          </p:cNvPr>
          <p:cNvSpPr/>
          <p:nvPr/>
        </p:nvSpPr>
        <p:spPr>
          <a:xfrm>
            <a:off x="763325" y="3038392"/>
            <a:ext cx="10432112" cy="15167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C00F8DD-5C59-4C8C-8259-F0B9626FFCF8}"/>
              </a:ext>
            </a:extLst>
          </p:cNvPr>
          <p:cNvSpPr/>
          <p:nvPr/>
        </p:nvSpPr>
        <p:spPr>
          <a:xfrm>
            <a:off x="763325" y="4555103"/>
            <a:ext cx="10432112" cy="14073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C24309C-60F0-4AA6-8788-650639963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9796959"/>
              </p:ext>
            </p:extLst>
          </p:nvPr>
        </p:nvGraphicFramePr>
        <p:xfrm>
          <a:off x="2396876" y="1530700"/>
          <a:ext cx="7089030" cy="4741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4D2AD845-2955-4E60-A705-F4F3D80BD384}"/>
              </a:ext>
            </a:extLst>
          </p:cNvPr>
          <p:cNvSpPr txBox="1"/>
          <p:nvPr/>
        </p:nvSpPr>
        <p:spPr>
          <a:xfrm>
            <a:off x="921688" y="1939483"/>
            <a:ext cx="1784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HRs </a:t>
            </a:r>
            <a:br>
              <a:rPr lang="nb-NO" dirty="0"/>
            </a:br>
            <a:r>
              <a:rPr lang="nb-NO" dirty="0"/>
              <a:t>ansvar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1AA0F3C-DC51-421E-8794-B26E7729DC6F}"/>
              </a:ext>
            </a:extLst>
          </p:cNvPr>
          <p:cNvSpPr txBox="1"/>
          <p:nvPr/>
        </p:nvSpPr>
        <p:spPr>
          <a:xfrm>
            <a:off x="996563" y="3315695"/>
            <a:ext cx="1086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Leders ansvar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E9BCBD0-89AC-4E46-9DAD-ECD991369E28}"/>
              </a:ext>
            </a:extLst>
          </p:cNvPr>
          <p:cNvSpPr txBox="1"/>
          <p:nvPr/>
        </p:nvSpPr>
        <p:spPr>
          <a:xfrm>
            <a:off x="996563" y="4935628"/>
            <a:ext cx="1531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Medarbeiders ansvar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9BF075F-C8A7-4B84-A904-3B2BC0665423}"/>
              </a:ext>
            </a:extLst>
          </p:cNvPr>
          <p:cNvSpPr txBox="1"/>
          <p:nvPr/>
        </p:nvSpPr>
        <p:spPr>
          <a:xfrm>
            <a:off x="8627166" y="1631011"/>
            <a:ext cx="24922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Prosessansvar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Bistå ledere med støtte og rådgivning etter 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Struktur og verktøy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Felles kompetansetiltak </a:t>
            </a:r>
            <a:br>
              <a:rPr lang="nb-NO" dirty="0"/>
            </a:b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0843CAD-5052-4B89-817F-293AD8D1B9D1}"/>
              </a:ext>
            </a:extLst>
          </p:cNvPr>
          <p:cNvSpPr txBox="1"/>
          <p:nvPr/>
        </p:nvSpPr>
        <p:spPr>
          <a:xfrm>
            <a:off x="8627166" y="3050393"/>
            <a:ext cx="24922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Tilrettelegge for at alle ansatte får utvikle seg innenfor rammene av virksomhetens mål og 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Tilrettelegge for kompetanse-overføring og læring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Definere kompetansebehov og iverksette tiltak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/>
          </a:p>
          <a:p>
            <a:endParaRPr lang="nb-NO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9BDF81A-F37C-40C2-ADE9-2E7848F7B3FD}"/>
              </a:ext>
            </a:extLst>
          </p:cNvPr>
          <p:cNvSpPr txBox="1"/>
          <p:nvPr/>
        </p:nvSpPr>
        <p:spPr>
          <a:xfrm>
            <a:off x="8627165" y="4705344"/>
            <a:ext cx="2492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Være opptatt </a:t>
            </a:r>
            <a:r>
              <a:rPr lang="nb-NO" sz="1200" dirty="0"/>
              <a:t>av å forstå endringer i kompetansekrav og behov for egen rolle og oppgaver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Melde inn ønsker og behov på egen kompetanseutvikling  </a:t>
            </a:r>
          </a:p>
        </p:txBody>
      </p:sp>
    </p:spTree>
    <p:extLst>
      <p:ext uri="{BB962C8B-B14F-4D97-AF65-F5344CB8AC3E}">
        <p14:creationId xmlns:p14="http://schemas.microsoft.com/office/powerpoint/2010/main" val="250809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Eksempel på roller og ansvar i kompetansearbeidet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Kompetansearbeid og ansvarsfordeling</dc:title>
  <dc:creator>Magnussen, Heidi Hauk</dc:creator>
  <cp:lastModifiedBy>Magnussen, Heidi Hauk</cp:lastModifiedBy>
  <cp:revision>11</cp:revision>
  <dcterms:created xsi:type="dcterms:W3CDTF">2019-02-05T11:01:39Z</dcterms:created>
  <dcterms:modified xsi:type="dcterms:W3CDTF">2019-02-13T11:47:25Z</dcterms:modified>
</cp:coreProperties>
</file>